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0.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2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2.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3.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24.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6.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7.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8.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9.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30.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31.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3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33.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34.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3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6.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7.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9.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 id="2147483684" r:id="rId2"/>
    <p:sldMasterId id="2147483690" r:id="rId3"/>
    <p:sldMasterId id="2147483702" r:id="rId4"/>
    <p:sldMasterId id="2147483708" r:id="rId5"/>
    <p:sldMasterId id="2147483720" r:id="rId6"/>
    <p:sldMasterId id="2147483732" r:id="rId7"/>
    <p:sldMasterId id="2147483744" r:id="rId8"/>
    <p:sldMasterId id="2147483750" r:id="rId9"/>
    <p:sldMasterId id="2147483762" r:id="rId10"/>
    <p:sldMasterId id="2147483774" r:id="rId11"/>
    <p:sldMasterId id="2147483786" r:id="rId12"/>
    <p:sldMasterId id="2147483792" r:id="rId13"/>
    <p:sldMasterId id="2147483804" r:id="rId14"/>
    <p:sldMasterId id="2147483816" r:id="rId15"/>
    <p:sldMasterId id="2147483828" r:id="rId16"/>
    <p:sldMasterId id="2147483834" r:id="rId17"/>
    <p:sldMasterId id="2147483846" r:id="rId18"/>
    <p:sldMasterId id="2147483852" r:id="rId19"/>
    <p:sldMasterId id="2147483864" r:id="rId20"/>
    <p:sldMasterId id="2147483876" r:id="rId21"/>
    <p:sldMasterId id="2147483888" r:id="rId22"/>
    <p:sldMasterId id="2147483894" r:id="rId23"/>
    <p:sldMasterId id="2147483906" r:id="rId24"/>
    <p:sldMasterId id="2147483918" r:id="rId25"/>
    <p:sldMasterId id="2147483930" r:id="rId26"/>
    <p:sldMasterId id="2147483936" r:id="rId27"/>
    <p:sldMasterId id="2147483948" r:id="rId28"/>
    <p:sldMasterId id="2147483972" r:id="rId29"/>
    <p:sldMasterId id="2147483984" r:id="rId30"/>
    <p:sldMasterId id="2147483990" r:id="rId31"/>
    <p:sldMasterId id="2147484002" r:id="rId32"/>
    <p:sldMasterId id="2147484008" r:id="rId33"/>
    <p:sldMasterId id="2147484020" r:id="rId34"/>
    <p:sldMasterId id="2147484032" r:id="rId35"/>
    <p:sldMasterId id="2147484044" r:id="rId36"/>
    <p:sldMasterId id="2147484050" r:id="rId37"/>
    <p:sldMasterId id="2147484062" r:id="rId38"/>
    <p:sldMasterId id="2147484074" r:id="rId39"/>
    <p:sldMasterId id="2147484086" r:id="rId40"/>
  </p:sldMasterIdLst>
  <p:notesMasterIdLst>
    <p:notesMasterId r:id="rId60"/>
  </p:notesMasterIdLst>
  <p:sldIdLst>
    <p:sldId id="279" r:id="rId41"/>
    <p:sldId id="288" r:id="rId42"/>
    <p:sldId id="290" r:id="rId43"/>
    <p:sldId id="276" r:id="rId44"/>
    <p:sldId id="259" r:id="rId45"/>
    <p:sldId id="257" r:id="rId46"/>
    <p:sldId id="258" r:id="rId47"/>
    <p:sldId id="293" r:id="rId48"/>
    <p:sldId id="260" r:id="rId49"/>
    <p:sldId id="297" r:id="rId50"/>
    <p:sldId id="271" r:id="rId51"/>
    <p:sldId id="281" r:id="rId52"/>
    <p:sldId id="280" r:id="rId53"/>
    <p:sldId id="270" r:id="rId54"/>
    <p:sldId id="272" r:id="rId55"/>
    <p:sldId id="294" r:id="rId56"/>
    <p:sldId id="295" r:id="rId57"/>
    <p:sldId id="296" r:id="rId58"/>
    <p:sldId id="278" r:id="rId59"/>
  </p:sldIdLst>
  <p:sldSz cx="10058400" cy="7772400"/>
  <p:notesSz cx="6858000" cy="9199563"/>
  <p:defaultTextStyle>
    <a:defPPr>
      <a:defRPr lang="en-US"/>
    </a:defPPr>
    <a:lvl1pPr algn="l" rtl="0" eaLnBrk="0" fontAlgn="base" hangingPunct="0">
      <a:spcBef>
        <a:spcPct val="0"/>
      </a:spcBef>
      <a:spcAft>
        <a:spcPct val="0"/>
      </a:spcAft>
      <a:defRPr sz="2500" kern="1200">
        <a:solidFill>
          <a:schemeClr val="tx1"/>
        </a:solidFill>
        <a:latin typeface="Times" pitchFamily="18" charset="0"/>
        <a:ea typeface="+mn-ea"/>
        <a:cs typeface="+mn-cs"/>
      </a:defRPr>
    </a:lvl1pPr>
    <a:lvl2pPr marL="457039" algn="l" rtl="0" eaLnBrk="0" fontAlgn="base" hangingPunct="0">
      <a:spcBef>
        <a:spcPct val="0"/>
      </a:spcBef>
      <a:spcAft>
        <a:spcPct val="0"/>
      </a:spcAft>
      <a:defRPr sz="2500" kern="1200">
        <a:solidFill>
          <a:schemeClr val="tx1"/>
        </a:solidFill>
        <a:latin typeface="Times" pitchFamily="18" charset="0"/>
        <a:ea typeface="+mn-ea"/>
        <a:cs typeface="+mn-cs"/>
      </a:defRPr>
    </a:lvl2pPr>
    <a:lvl3pPr marL="914080" algn="l" rtl="0" eaLnBrk="0" fontAlgn="base" hangingPunct="0">
      <a:spcBef>
        <a:spcPct val="0"/>
      </a:spcBef>
      <a:spcAft>
        <a:spcPct val="0"/>
      </a:spcAft>
      <a:defRPr sz="2500" kern="1200">
        <a:solidFill>
          <a:schemeClr val="tx1"/>
        </a:solidFill>
        <a:latin typeface="Times" pitchFamily="18" charset="0"/>
        <a:ea typeface="+mn-ea"/>
        <a:cs typeface="+mn-cs"/>
      </a:defRPr>
    </a:lvl3pPr>
    <a:lvl4pPr marL="1371119" algn="l" rtl="0" eaLnBrk="0" fontAlgn="base" hangingPunct="0">
      <a:spcBef>
        <a:spcPct val="0"/>
      </a:spcBef>
      <a:spcAft>
        <a:spcPct val="0"/>
      </a:spcAft>
      <a:defRPr sz="2500" kern="1200">
        <a:solidFill>
          <a:schemeClr val="tx1"/>
        </a:solidFill>
        <a:latin typeface="Times" pitchFamily="18" charset="0"/>
        <a:ea typeface="+mn-ea"/>
        <a:cs typeface="+mn-cs"/>
      </a:defRPr>
    </a:lvl4pPr>
    <a:lvl5pPr marL="1828158" algn="l" rtl="0" eaLnBrk="0" fontAlgn="base" hangingPunct="0">
      <a:spcBef>
        <a:spcPct val="0"/>
      </a:spcBef>
      <a:spcAft>
        <a:spcPct val="0"/>
      </a:spcAft>
      <a:defRPr sz="2500" kern="1200">
        <a:solidFill>
          <a:schemeClr val="tx1"/>
        </a:solidFill>
        <a:latin typeface="Times" pitchFamily="18" charset="0"/>
        <a:ea typeface="+mn-ea"/>
        <a:cs typeface="+mn-cs"/>
      </a:defRPr>
    </a:lvl5pPr>
    <a:lvl6pPr marL="2285197" algn="l" defTabSz="914080" rtl="0" eaLnBrk="1" latinLnBrk="0" hangingPunct="1">
      <a:defRPr sz="2500" kern="1200">
        <a:solidFill>
          <a:schemeClr val="tx1"/>
        </a:solidFill>
        <a:latin typeface="Times" pitchFamily="18" charset="0"/>
        <a:ea typeface="+mn-ea"/>
        <a:cs typeface="+mn-cs"/>
      </a:defRPr>
    </a:lvl6pPr>
    <a:lvl7pPr marL="2742239" algn="l" defTabSz="914080" rtl="0" eaLnBrk="1" latinLnBrk="0" hangingPunct="1">
      <a:defRPr sz="2500" kern="1200">
        <a:solidFill>
          <a:schemeClr val="tx1"/>
        </a:solidFill>
        <a:latin typeface="Times" pitchFamily="18" charset="0"/>
        <a:ea typeface="+mn-ea"/>
        <a:cs typeface="+mn-cs"/>
      </a:defRPr>
    </a:lvl7pPr>
    <a:lvl8pPr marL="3199277" algn="l" defTabSz="914080" rtl="0" eaLnBrk="1" latinLnBrk="0" hangingPunct="1">
      <a:defRPr sz="2500" kern="1200">
        <a:solidFill>
          <a:schemeClr val="tx1"/>
        </a:solidFill>
        <a:latin typeface="Times" pitchFamily="18" charset="0"/>
        <a:ea typeface="+mn-ea"/>
        <a:cs typeface="+mn-cs"/>
      </a:defRPr>
    </a:lvl8pPr>
    <a:lvl9pPr marL="3656316" algn="l" defTabSz="914080" rtl="0" eaLnBrk="1" latinLnBrk="0" hangingPunct="1">
      <a:defRPr sz="25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933FF"/>
    <a:srgbClr val="C185BD"/>
    <a:srgbClr val="4DE9ED"/>
    <a:srgbClr val="CC3300"/>
    <a:srgbClr val="009900"/>
    <a:srgbClr val="41D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7" autoAdjust="0"/>
  </p:normalViewPr>
  <p:slideViewPr>
    <p:cSldViewPr snapToGrid="0">
      <p:cViewPr varScale="1">
        <p:scale>
          <a:sx n="65" d="100"/>
          <a:sy n="65" d="100"/>
        </p:scale>
        <p:origin x="1530" y="78"/>
      </p:cViewPr>
      <p:guideLst>
        <p:guide orient="horz" pos="2448"/>
        <p:guide pos="3168"/>
      </p:guideLst>
    </p:cSldViewPr>
  </p:slideViewPr>
  <p:outlineViewPr>
    <p:cViewPr>
      <p:scale>
        <a:sx n="33" d="100"/>
        <a:sy n="33" d="100"/>
      </p:scale>
      <p:origin x="0" y="126"/>
    </p:cViewPr>
  </p:outlineViewPr>
  <p:notesTextViewPr>
    <p:cViewPr>
      <p:scale>
        <a:sx n="1" d="1"/>
        <a:sy n="1" d="1"/>
      </p:scale>
      <p:origin x="0" y="0"/>
    </p:cViewPr>
  </p:notesTextViewPr>
  <p:sorterViewPr>
    <p:cViewPr>
      <p:scale>
        <a:sx n="100" d="100"/>
        <a:sy n="100" d="100"/>
      </p:scale>
      <p:origin x="0" y="4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2.xml"/><Relationship Id="rId47" Type="http://schemas.openxmlformats.org/officeDocument/2006/relationships/slide" Target="slides/slide7.xml"/><Relationship Id="rId50" Type="http://schemas.openxmlformats.org/officeDocument/2006/relationships/slide" Target="slides/slide10.xml"/><Relationship Id="rId55" Type="http://schemas.openxmlformats.org/officeDocument/2006/relationships/slide" Target="slides/slide1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5.xml"/><Relationship Id="rId53" Type="http://schemas.openxmlformats.org/officeDocument/2006/relationships/slide" Target="slides/slide13.xml"/><Relationship Id="rId58" Type="http://schemas.openxmlformats.org/officeDocument/2006/relationships/slide" Target="slides/slide18.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3.xml"/><Relationship Id="rId48" Type="http://schemas.openxmlformats.org/officeDocument/2006/relationships/slide" Target="slides/slide8.xml"/><Relationship Id="rId56" Type="http://schemas.openxmlformats.org/officeDocument/2006/relationships/slide" Target="slides/slide1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1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6.xml"/><Relationship Id="rId59" Type="http://schemas.openxmlformats.org/officeDocument/2006/relationships/slide" Target="slides/slide19.xml"/><Relationship Id="rId20" Type="http://schemas.openxmlformats.org/officeDocument/2006/relationships/slideMaster" Target="slideMasters/slideMaster20.xml"/><Relationship Id="rId41" Type="http://schemas.openxmlformats.org/officeDocument/2006/relationships/slide" Target="slides/slide1.xml"/><Relationship Id="rId54" Type="http://schemas.openxmlformats.org/officeDocument/2006/relationships/slide" Target="slides/slide1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9.xml"/><Relationship Id="rId57" Type="http://schemas.openxmlformats.org/officeDocument/2006/relationships/slide" Target="slides/slide1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4.xml"/><Relationship Id="rId52" Type="http://schemas.openxmlformats.org/officeDocument/2006/relationships/slide" Target="slides/slide12.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1" Type="http://schemas.openxmlformats.org/officeDocument/2006/relationships/oleObject" Target="https://apps.era.nih.gov/qvr/web/tempfiles/reports/dl_DICKHERBAJ_2015030604443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apps.era.nih.gov/qvr/web/tempfiles/reports/dl_DICKHERBAJ_2015030604443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a:pPr>
            <a:r>
              <a:rPr lang="en-US"/>
              <a:t>Current IMAT R21 Portfolio</a:t>
            </a:r>
          </a:p>
          <a:p>
            <a:pPr algn="l">
              <a:defRPr/>
            </a:pPr>
            <a:r>
              <a:rPr lang="en-US"/>
              <a:t>(62 Active Projects)</a:t>
            </a:r>
          </a:p>
        </c:rich>
      </c:tx>
      <c:layout>
        <c:manualLayout>
          <c:xMode val="edge"/>
          <c:yMode val="edge"/>
          <c:x val="1.184839121310231E-2"/>
          <c:y val="3.612236694040865E-2"/>
        </c:manualLayout>
      </c:layout>
      <c:overlay val="0"/>
    </c:title>
    <c:autoTitleDeleted val="0"/>
    <c:plotArea>
      <c:layout>
        <c:manualLayout>
          <c:layoutTarget val="inner"/>
          <c:xMode val="edge"/>
          <c:yMode val="edge"/>
          <c:x val="3.2851119102608718E-2"/>
          <c:y val="0.30141931511513925"/>
          <c:w val="0.44093446913371931"/>
          <c:h val="0.48193773590614614"/>
        </c:manualLayout>
      </c:layout>
      <c:pieChart>
        <c:varyColors val="1"/>
        <c:ser>
          <c:idx val="0"/>
          <c:order val="0"/>
          <c:dPt>
            <c:idx val="6"/>
            <c:bubble3D val="0"/>
            <c:spPr>
              <a:solidFill>
                <a:srgbClr val="FF0000"/>
              </a:solidFill>
            </c:spPr>
          </c:dPt>
          <c:dPt>
            <c:idx val="7"/>
            <c:bubble3D val="0"/>
            <c:spPr>
              <a:solidFill>
                <a:srgbClr val="DEAADE"/>
              </a:solidFill>
            </c:spPr>
          </c:dPt>
          <c:dPt>
            <c:idx val="8"/>
            <c:bubble3D val="0"/>
            <c:spPr>
              <a:solidFill>
                <a:srgbClr val="00B050"/>
              </a:solidFill>
            </c:spPr>
          </c:dPt>
          <c:dPt>
            <c:idx val="9"/>
            <c:bubble3D val="0"/>
            <c:spPr>
              <a:solidFill>
                <a:schemeClr val="accent3">
                  <a:lumMod val="60000"/>
                  <a:lumOff val="40000"/>
                </a:schemeClr>
              </a:solidFill>
            </c:spPr>
          </c:dPt>
          <c:dPt>
            <c:idx val="10"/>
            <c:bubble3D val="0"/>
            <c:spPr>
              <a:solidFill>
                <a:srgbClr val="00B0F0"/>
              </a:solidFill>
            </c:spPr>
          </c:dPt>
          <c:dPt>
            <c:idx val="11"/>
            <c:bubble3D val="0"/>
            <c:spPr>
              <a:solidFill>
                <a:schemeClr val="accent6">
                  <a:lumMod val="40000"/>
                  <a:lumOff val="60000"/>
                </a:schemeClr>
              </a:solidFill>
            </c:spPr>
          </c:dPt>
          <c:dPt>
            <c:idx val="12"/>
            <c:bubble3D val="0"/>
            <c:spPr>
              <a:solidFill>
                <a:schemeClr val="accent1">
                  <a:lumMod val="20000"/>
                  <a:lumOff val="80000"/>
                </a:schemeClr>
              </a:solidFill>
            </c:spPr>
          </c:dPt>
          <c:dLbls>
            <c:spPr>
              <a:noFill/>
              <a:ln>
                <a:noFill/>
              </a:ln>
              <a:effectLst/>
            </c:spPr>
            <c:txPr>
              <a:bodyPr/>
              <a:lstStyle/>
              <a:p>
                <a:pPr>
                  <a:defRPr sz="1100" b="1"/>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Data!$F$105:$F$117</c:f>
              <c:strCache>
                <c:ptCount val="13"/>
                <c:pt idx="0">
                  <c:v>Novel Biosensor</c:v>
                </c:pt>
                <c:pt idx="1">
                  <c:v>Proteomic Screening</c:v>
                </c:pt>
                <c:pt idx="2">
                  <c:v>Imaging Agents</c:v>
                </c:pt>
                <c:pt idx="3">
                  <c:v>Macromolecular Interactions</c:v>
                </c:pt>
                <c:pt idx="4">
                  <c:v>Glycan Screening</c:v>
                </c:pt>
                <c:pt idx="5">
                  <c:v>Drug Delivery/Targeting</c:v>
                </c:pt>
                <c:pt idx="6">
                  <c:v>Genomic Screening</c:v>
                </c:pt>
                <c:pt idx="7">
                  <c:v>Advanced Microscopy</c:v>
                </c:pt>
                <c:pt idx="8">
                  <c:v>Sample Prep &amp; QA/QC</c:v>
                </c:pt>
                <c:pt idx="9">
                  <c:v>Drug Screening</c:v>
                </c:pt>
                <c:pt idx="10">
                  <c:v>CTC Platform</c:v>
                </c:pt>
                <c:pt idx="11">
                  <c:v>Epigenomic Screening</c:v>
                </c:pt>
                <c:pt idx="12">
                  <c:v>Modeling platform</c:v>
                </c:pt>
              </c:strCache>
            </c:strRef>
          </c:cat>
          <c:val>
            <c:numRef>
              <c:f>Data!$G$105:$G$117</c:f>
              <c:numCache>
                <c:formatCode>General</c:formatCode>
                <c:ptCount val="13"/>
                <c:pt idx="0">
                  <c:v>12</c:v>
                </c:pt>
                <c:pt idx="1">
                  <c:v>5</c:v>
                </c:pt>
                <c:pt idx="2">
                  <c:v>5</c:v>
                </c:pt>
                <c:pt idx="3">
                  <c:v>4</c:v>
                </c:pt>
                <c:pt idx="4">
                  <c:v>2</c:v>
                </c:pt>
                <c:pt idx="5">
                  <c:v>3</c:v>
                </c:pt>
                <c:pt idx="6">
                  <c:v>3</c:v>
                </c:pt>
                <c:pt idx="7">
                  <c:v>3</c:v>
                </c:pt>
                <c:pt idx="8">
                  <c:v>8</c:v>
                </c:pt>
                <c:pt idx="9">
                  <c:v>5</c:v>
                </c:pt>
                <c:pt idx="10">
                  <c:v>3</c:v>
                </c:pt>
                <c:pt idx="11">
                  <c:v>3</c:v>
                </c:pt>
                <c:pt idx="12">
                  <c:v>6</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0809556577342352"/>
          <c:y val="0.18070137066200059"/>
          <c:w val="0.47523763573535255"/>
          <c:h val="0.78200021872265968"/>
        </c:manualLayout>
      </c:layout>
      <c:overlay val="0"/>
      <c:txPr>
        <a:bodyPr/>
        <a:lstStyle/>
        <a:p>
          <a:pPr>
            <a:defRPr sz="1200"/>
          </a:pPr>
          <a:endParaRPr lang="en-US"/>
        </a:p>
      </c:txPr>
    </c:legend>
    <c:plotVisOnly val="1"/>
    <c:dispBlanksAs val="gap"/>
    <c:showDLblsOverMax val="0"/>
  </c:chart>
  <c:txPr>
    <a:bodyPr/>
    <a:lstStyle/>
    <a:p>
      <a:pPr>
        <a:defRPr>
          <a:solidFill>
            <a:schemeClr val="tx2"/>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a:pPr>
            <a:r>
              <a:rPr lang="en-US"/>
              <a:t>Current IMAT R33 Portfolio</a:t>
            </a:r>
          </a:p>
          <a:p>
            <a:pPr algn="l">
              <a:defRPr/>
            </a:pPr>
            <a:r>
              <a:rPr lang="en-US"/>
              <a:t>(38 Active Projects)</a:t>
            </a:r>
          </a:p>
        </c:rich>
      </c:tx>
      <c:layout>
        <c:manualLayout>
          <c:xMode val="edge"/>
          <c:yMode val="edge"/>
          <c:x val="1.7414716002061563E-2"/>
          <c:y val="2.3923395010013442E-2"/>
        </c:manualLayout>
      </c:layout>
      <c:overlay val="0"/>
    </c:title>
    <c:autoTitleDeleted val="0"/>
    <c:plotArea>
      <c:layout>
        <c:manualLayout>
          <c:layoutTarget val="inner"/>
          <c:xMode val="edge"/>
          <c:yMode val="edge"/>
          <c:x val="6.3523405227975283E-2"/>
          <c:y val="0.27867220635332818"/>
          <c:w val="0.39908027121609801"/>
          <c:h val="0.65675670749489645"/>
        </c:manualLayout>
      </c:layout>
      <c:pieChart>
        <c:varyColors val="1"/>
        <c:ser>
          <c:idx val="0"/>
          <c:order val="0"/>
          <c:dPt>
            <c:idx val="5"/>
            <c:bubble3D val="0"/>
            <c:spPr>
              <a:solidFill>
                <a:srgbClr val="FF0000"/>
              </a:solidFill>
            </c:spPr>
          </c:dPt>
          <c:dPt>
            <c:idx val="6"/>
            <c:bubble3D val="0"/>
            <c:spPr>
              <a:solidFill>
                <a:srgbClr val="DEAADE"/>
              </a:solidFill>
            </c:spPr>
          </c:dPt>
          <c:dPt>
            <c:idx val="7"/>
            <c:bubble3D val="0"/>
            <c:spPr>
              <a:solidFill>
                <a:srgbClr val="00B050"/>
              </a:solidFill>
            </c:spPr>
          </c:dPt>
          <c:dPt>
            <c:idx val="8"/>
            <c:bubble3D val="0"/>
            <c:spPr>
              <a:solidFill>
                <a:schemeClr val="accent3">
                  <a:lumMod val="60000"/>
                  <a:lumOff val="40000"/>
                </a:schemeClr>
              </a:solidFill>
            </c:spPr>
          </c:dPt>
          <c:dPt>
            <c:idx val="9"/>
            <c:bubble3D val="0"/>
            <c:spPr>
              <a:solidFill>
                <a:srgbClr val="00B0F0"/>
              </a:solidFill>
            </c:spPr>
          </c:dPt>
          <c:dPt>
            <c:idx val="11"/>
            <c:bubble3D val="0"/>
            <c:spPr>
              <a:solidFill>
                <a:schemeClr val="accent1">
                  <a:lumMod val="20000"/>
                  <a:lumOff val="80000"/>
                </a:schemeClr>
              </a:solidFill>
            </c:spPr>
          </c:dPt>
          <c:dLbls>
            <c:spPr>
              <a:noFill/>
              <a:ln>
                <a:noFill/>
              </a:ln>
              <a:effectLst/>
            </c:spPr>
            <c:txPr>
              <a:bodyPr/>
              <a:lstStyle/>
              <a:p>
                <a:pPr>
                  <a:defRPr sz="1100" b="1"/>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Data!$M$105:$M$116</c:f>
              <c:strCache>
                <c:ptCount val="12"/>
                <c:pt idx="0">
                  <c:v>Novel Biosensor</c:v>
                </c:pt>
                <c:pt idx="1">
                  <c:v>Proteomic Screening</c:v>
                </c:pt>
                <c:pt idx="2">
                  <c:v>Imaging Agents</c:v>
                </c:pt>
                <c:pt idx="3">
                  <c:v>Macromolecular Interactions</c:v>
                </c:pt>
                <c:pt idx="4">
                  <c:v>Glycan Screening</c:v>
                </c:pt>
                <c:pt idx="5">
                  <c:v>Genomic Screening</c:v>
                </c:pt>
                <c:pt idx="6">
                  <c:v>Advanced Microscopy</c:v>
                </c:pt>
                <c:pt idx="7">
                  <c:v>Sample Prep &amp; QA/QC</c:v>
                </c:pt>
                <c:pt idx="8">
                  <c:v>Drug Screening</c:v>
                </c:pt>
                <c:pt idx="9">
                  <c:v>CTC Platform</c:v>
                </c:pt>
                <c:pt idx="10">
                  <c:v>Epigenomic Screening</c:v>
                </c:pt>
                <c:pt idx="11">
                  <c:v>Modeling platform</c:v>
                </c:pt>
              </c:strCache>
            </c:strRef>
          </c:cat>
          <c:val>
            <c:numRef>
              <c:f>Data!$N$105:$N$116</c:f>
              <c:numCache>
                <c:formatCode>General</c:formatCode>
                <c:ptCount val="12"/>
                <c:pt idx="0">
                  <c:v>4</c:v>
                </c:pt>
                <c:pt idx="1">
                  <c:v>3</c:v>
                </c:pt>
                <c:pt idx="2">
                  <c:v>2</c:v>
                </c:pt>
                <c:pt idx="3">
                  <c:v>2</c:v>
                </c:pt>
                <c:pt idx="4">
                  <c:v>2</c:v>
                </c:pt>
                <c:pt idx="5">
                  <c:v>6</c:v>
                </c:pt>
                <c:pt idx="6">
                  <c:v>2</c:v>
                </c:pt>
                <c:pt idx="7">
                  <c:v>5</c:v>
                </c:pt>
                <c:pt idx="8">
                  <c:v>2</c:v>
                </c:pt>
                <c:pt idx="9">
                  <c:v>5</c:v>
                </c:pt>
                <c:pt idx="10">
                  <c:v>3</c:v>
                </c:pt>
                <c:pt idx="11">
                  <c:v>2</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2474414525889879"/>
          <c:y val="0.17543800114885547"/>
          <c:w val="0.47525585474110127"/>
          <c:h val="0.82456199885114456"/>
        </c:manualLayout>
      </c:layout>
      <c:overlay val="0"/>
      <c:txPr>
        <a:bodyPr/>
        <a:lstStyle/>
        <a:p>
          <a:pPr>
            <a:defRPr sz="1200"/>
          </a:pPr>
          <a:endParaRPr lang="en-US"/>
        </a:p>
      </c:txPr>
    </c:legend>
    <c:plotVisOnly val="1"/>
    <c:dispBlanksAs val="gap"/>
    <c:showDLblsOverMax val="0"/>
  </c:chart>
  <c:txPr>
    <a:bodyPr/>
    <a:lstStyle/>
    <a:p>
      <a:pPr>
        <a:defRPr>
          <a:solidFill>
            <a:schemeClr val="tx2"/>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0375"/>
          </a:xfrm>
          <a:prstGeom prst="rect">
            <a:avLst/>
          </a:prstGeom>
        </p:spPr>
        <p:txBody>
          <a:bodyPr vert="horz" lIns="91440" tIns="45720" rIns="91440" bIns="45720" rtlCol="0"/>
          <a:lstStyle>
            <a:lvl1pPr algn="r">
              <a:defRPr sz="1200"/>
            </a:lvl1pPr>
          </a:lstStyle>
          <a:p>
            <a:fld id="{326495D0-35F2-4479-823F-4EFA8D4A3E27}" type="datetimeFigureOut">
              <a:rPr lang="en-US" smtClean="0"/>
              <a:t>9/2/2015</a:t>
            </a:fld>
            <a:endParaRPr lang="en-US"/>
          </a:p>
        </p:txBody>
      </p:sp>
      <p:sp>
        <p:nvSpPr>
          <p:cNvPr id="4" name="Slide Image Placeholder 3"/>
          <p:cNvSpPr>
            <a:spLocks noGrp="1" noRot="1" noChangeAspect="1"/>
          </p:cNvSpPr>
          <p:nvPr>
            <p:ph type="sldImg" idx="2"/>
          </p:nvPr>
        </p:nvSpPr>
        <p:spPr>
          <a:xfrm>
            <a:off x="1196975" y="690563"/>
            <a:ext cx="4464050" cy="34496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70388"/>
            <a:ext cx="5486400" cy="4138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37600"/>
            <a:ext cx="2971800" cy="460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37600"/>
            <a:ext cx="2971800" cy="460375"/>
          </a:xfrm>
          <a:prstGeom prst="rect">
            <a:avLst/>
          </a:prstGeom>
        </p:spPr>
        <p:txBody>
          <a:bodyPr vert="horz" lIns="91440" tIns="45720" rIns="91440" bIns="45720" rtlCol="0" anchor="b"/>
          <a:lstStyle>
            <a:lvl1pPr algn="r">
              <a:defRPr sz="1200"/>
            </a:lvl1pPr>
          </a:lstStyle>
          <a:p>
            <a:fld id="{B7208A53-E4B0-4632-9FFA-6367908C280F}" type="slidenum">
              <a:rPr lang="en-US" smtClean="0"/>
              <a:t>‹#›</a:t>
            </a:fld>
            <a:endParaRPr lang="en-US"/>
          </a:p>
        </p:txBody>
      </p:sp>
    </p:spTree>
    <p:extLst>
      <p:ext uri="{BB962C8B-B14F-4D97-AF65-F5344CB8AC3E}">
        <p14:creationId xmlns:p14="http://schemas.microsoft.com/office/powerpoint/2010/main" val="1271108706"/>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39"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19" algn="l" defTabSz="914080" rtl="0" eaLnBrk="1" latinLnBrk="0" hangingPunct="1">
      <a:defRPr sz="1200" kern="1200">
        <a:solidFill>
          <a:schemeClr val="tx1"/>
        </a:solidFill>
        <a:latin typeface="+mn-lt"/>
        <a:ea typeface="+mn-ea"/>
        <a:cs typeface="+mn-cs"/>
      </a:defRPr>
    </a:lvl4pPr>
    <a:lvl5pPr marL="1828158" algn="l" defTabSz="914080" rtl="0" eaLnBrk="1" latinLnBrk="0" hangingPunct="1">
      <a:defRPr sz="1200" kern="1200">
        <a:solidFill>
          <a:schemeClr val="tx1"/>
        </a:solidFill>
        <a:latin typeface="+mn-lt"/>
        <a:ea typeface="+mn-ea"/>
        <a:cs typeface="+mn-cs"/>
      </a:defRPr>
    </a:lvl5pPr>
    <a:lvl6pPr marL="2285197" algn="l" defTabSz="914080" rtl="0" eaLnBrk="1" latinLnBrk="0" hangingPunct="1">
      <a:defRPr sz="1200" kern="1200">
        <a:solidFill>
          <a:schemeClr val="tx1"/>
        </a:solidFill>
        <a:latin typeface="+mn-lt"/>
        <a:ea typeface="+mn-ea"/>
        <a:cs typeface="+mn-cs"/>
      </a:defRPr>
    </a:lvl6pPr>
    <a:lvl7pPr marL="2742239" algn="l" defTabSz="914080" rtl="0" eaLnBrk="1" latinLnBrk="0" hangingPunct="1">
      <a:defRPr sz="1200" kern="1200">
        <a:solidFill>
          <a:schemeClr val="tx1"/>
        </a:solidFill>
        <a:latin typeface="+mn-lt"/>
        <a:ea typeface="+mn-ea"/>
        <a:cs typeface="+mn-cs"/>
      </a:defRPr>
    </a:lvl7pPr>
    <a:lvl8pPr marL="3199277" algn="l" defTabSz="914080" rtl="0" eaLnBrk="1" latinLnBrk="0" hangingPunct="1">
      <a:defRPr sz="1200" kern="1200">
        <a:solidFill>
          <a:schemeClr val="tx1"/>
        </a:solidFill>
        <a:latin typeface="+mn-lt"/>
        <a:ea typeface="+mn-ea"/>
        <a:cs typeface="+mn-cs"/>
      </a:defRPr>
    </a:lvl8pPr>
    <a:lvl9pPr marL="3656316"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196975" y="690563"/>
            <a:ext cx="4464050" cy="3449637"/>
          </a:xfrm>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A3FE4F-3803-4A6C-8DE0-092A41758883}" type="slidenum">
              <a:rPr lang="en-US" smtClean="0">
                <a:solidFill>
                  <a:srgbClr val="000000"/>
                </a:solidFill>
              </a:rPr>
              <a:pPr/>
              <a:t>1</a:t>
            </a:fld>
            <a:endParaRPr lang="en-US" smtClean="0">
              <a:solidFill>
                <a:srgbClr val="000000"/>
              </a:solidFill>
            </a:endParaRPr>
          </a:p>
        </p:txBody>
      </p:sp>
    </p:spTree>
    <p:extLst>
      <p:ext uri="{BB962C8B-B14F-4D97-AF65-F5344CB8AC3E}">
        <p14:creationId xmlns:p14="http://schemas.microsoft.com/office/powerpoint/2010/main" val="1240312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196975" y="690563"/>
            <a:ext cx="4464050" cy="3449637"/>
          </a:xfrm>
          <a:ln/>
        </p:spPr>
      </p:sp>
      <p:sp>
        <p:nvSpPr>
          <p:cNvPr id="40963" name="Notes Placeholder 2"/>
          <p:cNvSpPr>
            <a:spLocks noGrp="1"/>
          </p:cNvSpPr>
          <p:nvPr>
            <p:ph type="body" idx="1"/>
          </p:nvPr>
        </p:nvSpPr>
        <p:spPr>
          <a:noFill/>
        </p:spPr>
        <p:txBody>
          <a:bodyPr/>
          <a:lstStyle/>
          <a:p>
            <a:pPr eaLnBrk="1" hangingPunct="1">
              <a:spcBef>
                <a:spcPct val="0"/>
              </a:spcBef>
            </a:pPr>
            <a:endParaRPr lang="en-US" dirty="0" smtClean="0">
              <a:latin typeface="Arial" pitchFamily="34" charset="0"/>
            </a:endParaRPr>
          </a:p>
        </p:txBody>
      </p:sp>
      <p:sp>
        <p:nvSpPr>
          <p:cNvPr id="40964" name="Slide Number Placeholder 3"/>
          <p:cNvSpPr>
            <a:spLocks noGrp="1"/>
          </p:cNvSpPr>
          <p:nvPr>
            <p:ph type="sldNum" sz="quarter" idx="5"/>
          </p:nvPr>
        </p:nvSpPr>
        <p:spPr>
          <a:noFill/>
        </p:spPr>
        <p:txBody>
          <a:bodyPr/>
          <a:lstStyle>
            <a:lvl1pPr defTabSz="915083" eaLnBrk="0" hangingPunct="0">
              <a:defRPr>
                <a:solidFill>
                  <a:schemeClr val="tx1"/>
                </a:solidFill>
                <a:latin typeface="Arial" pitchFamily="34" charset="0"/>
              </a:defRPr>
            </a:lvl1pPr>
            <a:lvl2pPr marL="723410" indent="-278235" defTabSz="915083" eaLnBrk="0" hangingPunct="0">
              <a:defRPr>
                <a:solidFill>
                  <a:schemeClr val="tx1"/>
                </a:solidFill>
                <a:latin typeface="Arial" pitchFamily="34" charset="0"/>
              </a:defRPr>
            </a:lvl2pPr>
            <a:lvl3pPr marL="1112939" indent="-222588" defTabSz="915083" eaLnBrk="0" hangingPunct="0">
              <a:defRPr>
                <a:solidFill>
                  <a:schemeClr val="tx1"/>
                </a:solidFill>
                <a:latin typeface="Arial" pitchFamily="34" charset="0"/>
              </a:defRPr>
            </a:lvl3pPr>
            <a:lvl4pPr marL="1558115" indent="-222588" defTabSz="915083" eaLnBrk="0" hangingPunct="0">
              <a:defRPr>
                <a:solidFill>
                  <a:schemeClr val="tx1"/>
                </a:solidFill>
                <a:latin typeface="Arial" pitchFamily="34" charset="0"/>
              </a:defRPr>
            </a:lvl4pPr>
            <a:lvl5pPr marL="2003290" indent="-222588" defTabSz="915083" eaLnBrk="0" hangingPunct="0">
              <a:defRPr>
                <a:solidFill>
                  <a:schemeClr val="tx1"/>
                </a:solidFill>
                <a:latin typeface="Arial" pitchFamily="34" charset="0"/>
              </a:defRPr>
            </a:lvl5pPr>
            <a:lvl6pPr marL="2448466" indent="-222588" algn="ctr" defTabSz="915083" eaLnBrk="0" fontAlgn="base" hangingPunct="0">
              <a:spcBef>
                <a:spcPct val="0"/>
              </a:spcBef>
              <a:spcAft>
                <a:spcPct val="0"/>
              </a:spcAft>
              <a:defRPr>
                <a:solidFill>
                  <a:schemeClr val="tx1"/>
                </a:solidFill>
                <a:latin typeface="Arial" pitchFamily="34" charset="0"/>
              </a:defRPr>
            </a:lvl6pPr>
            <a:lvl7pPr marL="2893642" indent="-222588" algn="ctr" defTabSz="915083" eaLnBrk="0" fontAlgn="base" hangingPunct="0">
              <a:spcBef>
                <a:spcPct val="0"/>
              </a:spcBef>
              <a:spcAft>
                <a:spcPct val="0"/>
              </a:spcAft>
              <a:defRPr>
                <a:solidFill>
                  <a:schemeClr val="tx1"/>
                </a:solidFill>
                <a:latin typeface="Arial" pitchFamily="34" charset="0"/>
              </a:defRPr>
            </a:lvl7pPr>
            <a:lvl8pPr marL="3338817" indent="-222588" algn="ctr" defTabSz="915083" eaLnBrk="0" fontAlgn="base" hangingPunct="0">
              <a:spcBef>
                <a:spcPct val="0"/>
              </a:spcBef>
              <a:spcAft>
                <a:spcPct val="0"/>
              </a:spcAft>
              <a:defRPr>
                <a:solidFill>
                  <a:schemeClr val="tx1"/>
                </a:solidFill>
                <a:latin typeface="Arial" pitchFamily="34" charset="0"/>
              </a:defRPr>
            </a:lvl8pPr>
            <a:lvl9pPr marL="3783993" indent="-222588" algn="ctr" defTabSz="915083" eaLnBrk="0" fontAlgn="base" hangingPunct="0">
              <a:spcBef>
                <a:spcPct val="0"/>
              </a:spcBef>
              <a:spcAft>
                <a:spcPct val="0"/>
              </a:spcAft>
              <a:defRPr>
                <a:solidFill>
                  <a:schemeClr val="tx1"/>
                </a:solidFill>
                <a:latin typeface="Arial" pitchFamily="34" charset="0"/>
              </a:defRPr>
            </a:lvl9pPr>
          </a:lstStyle>
          <a:p>
            <a:pPr eaLnBrk="1" hangingPunct="1"/>
            <a:fld id="{C44D8B5A-72C3-4602-8C92-34E1367B64E3}" type="slidenum">
              <a:rPr lang="en-US" smtClean="0"/>
              <a:pPr eaLnBrk="1" hangingPunct="1"/>
              <a:t>10</a:t>
            </a:fld>
            <a:endParaRPr lang="en-US" smtClean="0"/>
          </a:p>
        </p:txBody>
      </p:sp>
    </p:spTree>
    <p:extLst>
      <p:ext uri="{BB962C8B-B14F-4D97-AF65-F5344CB8AC3E}">
        <p14:creationId xmlns:p14="http://schemas.microsoft.com/office/powerpoint/2010/main" val="133639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1196975" y="690563"/>
            <a:ext cx="4464050" cy="34496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600" b="1">
                <a:solidFill>
                  <a:schemeClr val="tx1"/>
                </a:solidFill>
                <a:latin typeface="Arial" charset="0"/>
                <a:cs typeface="Arial" charset="0"/>
              </a:defRPr>
            </a:lvl1pPr>
            <a:lvl2pPr marL="737006" indent="-283464" eaLnBrk="0" hangingPunct="0">
              <a:defRPr sz="1600" b="1">
                <a:solidFill>
                  <a:schemeClr val="tx1"/>
                </a:solidFill>
                <a:latin typeface="Arial" charset="0"/>
                <a:cs typeface="Arial" charset="0"/>
              </a:defRPr>
            </a:lvl2pPr>
            <a:lvl3pPr marL="1133856" indent="-226771" eaLnBrk="0" hangingPunct="0">
              <a:defRPr sz="1600" b="1">
                <a:solidFill>
                  <a:schemeClr val="tx1"/>
                </a:solidFill>
                <a:latin typeface="Arial" charset="0"/>
                <a:cs typeface="Arial" charset="0"/>
              </a:defRPr>
            </a:lvl3pPr>
            <a:lvl4pPr marL="1587398" indent="-226771" eaLnBrk="0" hangingPunct="0">
              <a:defRPr sz="1600" b="1">
                <a:solidFill>
                  <a:schemeClr val="tx1"/>
                </a:solidFill>
                <a:latin typeface="Arial" charset="0"/>
                <a:cs typeface="Arial" charset="0"/>
              </a:defRPr>
            </a:lvl4pPr>
            <a:lvl5pPr marL="2040941" indent="-226771" eaLnBrk="0" hangingPunct="0">
              <a:defRPr sz="1600" b="1">
                <a:solidFill>
                  <a:schemeClr val="tx1"/>
                </a:solidFill>
                <a:latin typeface="Arial" charset="0"/>
                <a:cs typeface="Arial" charset="0"/>
              </a:defRPr>
            </a:lvl5pPr>
            <a:lvl6pPr marL="2494483" indent="-226771" eaLnBrk="0" fontAlgn="base" hangingPunct="0">
              <a:spcBef>
                <a:spcPct val="0"/>
              </a:spcBef>
              <a:spcAft>
                <a:spcPct val="0"/>
              </a:spcAft>
              <a:defRPr sz="1600" b="1">
                <a:solidFill>
                  <a:schemeClr val="tx1"/>
                </a:solidFill>
                <a:latin typeface="Arial" charset="0"/>
                <a:cs typeface="Arial" charset="0"/>
              </a:defRPr>
            </a:lvl6pPr>
            <a:lvl7pPr marL="2948026" indent="-226771" eaLnBrk="0" fontAlgn="base" hangingPunct="0">
              <a:spcBef>
                <a:spcPct val="0"/>
              </a:spcBef>
              <a:spcAft>
                <a:spcPct val="0"/>
              </a:spcAft>
              <a:defRPr sz="1600" b="1">
                <a:solidFill>
                  <a:schemeClr val="tx1"/>
                </a:solidFill>
                <a:latin typeface="Arial" charset="0"/>
                <a:cs typeface="Arial" charset="0"/>
              </a:defRPr>
            </a:lvl7pPr>
            <a:lvl8pPr marL="3401568" indent="-226771" eaLnBrk="0" fontAlgn="base" hangingPunct="0">
              <a:spcBef>
                <a:spcPct val="0"/>
              </a:spcBef>
              <a:spcAft>
                <a:spcPct val="0"/>
              </a:spcAft>
              <a:defRPr sz="1600" b="1">
                <a:solidFill>
                  <a:schemeClr val="tx1"/>
                </a:solidFill>
                <a:latin typeface="Arial" charset="0"/>
                <a:cs typeface="Arial" charset="0"/>
              </a:defRPr>
            </a:lvl8pPr>
            <a:lvl9pPr marL="3855110" indent="-226771" eaLnBrk="0" fontAlgn="base" hangingPunct="0">
              <a:spcBef>
                <a:spcPct val="0"/>
              </a:spcBef>
              <a:spcAft>
                <a:spcPct val="0"/>
              </a:spcAft>
              <a:defRPr sz="1600" b="1">
                <a:solidFill>
                  <a:schemeClr val="tx1"/>
                </a:solidFill>
                <a:latin typeface="Arial" charset="0"/>
                <a:cs typeface="Arial" charset="0"/>
              </a:defRPr>
            </a:lvl9pPr>
          </a:lstStyle>
          <a:p>
            <a:pPr eaLnBrk="1" hangingPunct="1"/>
            <a:fld id="{61D24F0F-77C8-475C-8512-E4893A634AA9}" type="slidenum">
              <a:rPr lang="en-US" sz="1200">
                <a:solidFill>
                  <a:prstClr val="black"/>
                </a:solidFill>
              </a:rPr>
              <a:pPr eaLnBrk="1" hangingPunct="1"/>
              <a:t>13</a:t>
            </a:fld>
            <a:endParaRPr lang="en-US" sz="1200">
              <a:solidFill>
                <a:prstClr val="black"/>
              </a:solidFill>
            </a:endParaRPr>
          </a:p>
        </p:txBody>
      </p:sp>
    </p:spTree>
    <p:extLst>
      <p:ext uri="{BB962C8B-B14F-4D97-AF65-F5344CB8AC3E}">
        <p14:creationId xmlns:p14="http://schemas.microsoft.com/office/powerpoint/2010/main" val="362526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6975" y="690563"/>
            <a:ext cx="4464050" cy="3449637"/>
          </a:xfrm>
          <a:ln/>
        </p:spPr>
      </p:sp>
      <p:sp>
        <p:nvSpPr>
          <p:cNvPr id="43011" name="Notes Placeholder 2"/>
          <p:cNvSpPr>
            <a:spLocks noGrp="1"/>
          </p:cNvSpPr>
          <p:nvPr>
            <p:ph type="body" idx="1"/>
          </p:nvPr>
        </p:nvSpPr>
        <p:spPr>
          <a:noFill/>
        </p:spPr>
        <p:txBody>
          <a:bodyPr/>
          <a:lstStyle/>
          <a:p>
            <a:endParaRPr lang="en-US" smtClean="0">
              <a:latin typeface="Arial" pitchFamily="34" charset="0"/>
            </a:endParaRPr>
          </a:p>
        </p:txBody>
      </p:sp>
      <p:sp>
        <p:nvSpPr>
          <p:cNvPr id="43012" name="Slide Number Placeholder 3"/>
          <p:cNvSpPr>
            <a:spLocks noGrp="1"/>
          </p:cNvSpPr>
          <p:nvPr>
            <p:ph type="sldNum" sz="quarter" idx="5"/>
          </p:nvPr>
        </p:nvSpPr>
        <p:spPr>
          <a:noFill/>
        </p:spPr>
        <p:txBody>
          <a:bodyPr/>
          <a:lstStyle>
            <a:lvl1pPr defTabSz="915083" eaLnBrk="0" hangingPunct="0">
              <a:defRPr>
                <a:solidFill>
                  <a:schemeClr val="tx1"/>
                </a:solidFill>
                <a:latin typeface="Arial" pitchFamily="34" charset="0"/>
              </a:defRPr>
            </a:lvl1pPr>
            <a:lvl2pPr marL="723410" indent="-278235" defTabSz="915083" eaLnBrk="0" hangingPunct="0">
              <a:defRPr>
                <a:solidFill>
                  <a:schemeClr val="tx1"/>
                </a:solidFill>
                <a:latin typeface="Arial" pitchFamily="34" charset="0"/>
              </a:defRPr>
            </a:lvl2pPr>
            <a:lvl3pPr marL="1112939" indent="-222588" defTabSz="915083" eaLnBrk="0" hangingPunct="0">
              <a:defRPr>
                <a:solidFill>
                  <a:schemeClr val="tx1"/>
                </a:solidFill>
                <a:latin typeface="Arial" pitchFamily="34" charset="0"/>
              </a:defRPr>
            </a:lvl3pPr>
            <a:lvl4pPr marL="1558115" indent="-222588" defTabSz="915083" eaLnBrk="0" hangingPunct="0">
              <a:defRPr>
                <a:solidFill>
                  <a:schemeClr val="tx1"/>
                </a:solidFill>
                <a:latin typeface="Arial" pitchFamily="34" charset="0"/>
              </a:defRPr>
            </a:lvl4pPr>
            <a:lvl5pPr marL="2003290" indent="-222588" defTabSz="915083" eaLnBrk="0" hangingPunct="0">
              <a:defRPr>
                <a:solidFill>
                  <a:schemeClr val="tx1"/>
                </a:solidFill>
                <a:latin typeface="Arial" pitchFamily="34" charset="0"/>
              </a:defRPr>
            </a:lvl5pPr>
            <a:lvl6pPr marL="2448466" indent="-222588" algn="ctr" defTabSz="915083" eaLnBrk="0" fontAlgn="base" hangingPunct="0">
              <a:spcBef>
                <a:spcPct val="0"/>
              </a:spcBef>
              <a:spcAft>
                <a:spcPct val="0"/>
              </a:spcAft>
              <a:defRPr>
                <a:solidFill>
                  <a:schemeClr val="tx1"/>
                </a:solidFill>
                <a:latin typeface="Arial" pitchFamily="34" charset="0"/>
              </a:defRPr>
            </a:lvl6pPr>
            <a:lvl7pPr marL="2893642" indent="-222588" algn="ctr" defTabSz="915083" eaLnBrk="0" fontAlgn="base" hangingPunct="0">
              <a:spcBef>
                <a:spcPct val="0"/>
              </a:spcBef>
              <a:spcAft>
                <a:spcPct val="0"/>
              </a:spcAft>
              <a:defRPr>
                <a:solidFill>
                  <a:schemeClr val="tx1"/>
                </a:solidFill>
                <a:latin typeface="Arial" pitchFamily="34" charset="0"/>
              </a:defRPr>
            </a:lvl7pPr>
            <a:lvl8pPr marL="3338817" indent="-222588" algn="ctr" defTabSz="915083" eaLnBrk="0" fontAlgn="base" hangingPunct="0">
              <a:spcBef>
                <a:spcPct val="0"/>
              </a:spcBef>
              <a:spcAft>
                <a:spcPct val="0"/>
              </a:spcAft>
              <a:defRPr>
                <a:solidFill>
                  <a:schemeClr val="tx1"/>
                </a:solidFill>
                <a:latin typeface="Arial" pitchFamily="34" charset="0"/>
              </a:defRPr>
            </a:lvl8pPr>
            <a:lvl9pPr marL="3783993" indent="-222588" algn="ctr" defTabSz="915083" eaLnBrk="0" fontAlgn="base" hangingPunct="0">
              <a:spcBef>
                <a:spcPct val="0"/>
              </a:spcBef>
              <a:spcAft>
                <a:spcPct val="0"/>
              </a:spcAft>
              <a:defRPr>
                <a:solidFill>
                  <a:schemeClr val="tx1"/>
                </a:solidFill>
                <a:latin typeface="Arial" pitchFamily="34" charset="0"/>
              </a:defRPr>
            </a:lvl9pPr>
          </a:lstStyle>
          <a:p>
            <a:pPr eaLnBrk="1" hangingPunct="1"/>
            <a:fld id="{105965D0-925B-4720-B31D-F8F08F3CCAD3}" type="slidenum">
              <a:rPr lang="en-US" smtClean="0"/>
              <a:pPr eaLnBrk="1" hangingPunct="1"/>
              <a:t>14</a:t>
            </a:fld>
            <a:endParaRPr lang="en-US" smtClean="0"/>
          </a:p>
        </p:txBody>
      </p:sp>
    </p:spTree>
    <p:extLst>
      <p:ext uri="{BB962C8B-B14F-4D97-AF65-F5344CB8AC3E}">
        <p14:creationId xmlns:p14="http://schemas.microsoft.com/office/powerpoint/2010/main" val="3892963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1195388" y="688975"/>
            <a:ext cx="4467225"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latin typeface="Arial" pitchFamily="3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600" b="1">
                <a:solidFill>
                  <a:schemeClr val="tx1"/>
                </a:solidFill>
                <a:latin typeface="Arial" pitchFamily="34" charset="0"/>
                <a:cs typeface="Arial" pitchFamily="34" charset="0"/>
              </a:defRPr>
            </a:lvl1pPr>
            <a:lvl2pPr marL="736984" indent="-283455" eaLnBrk="0" hangingPunct="0">
              <a:defRPr sz="1600" b="1">
                <a:solidFill>
                  <a:schemeClr val="tx1"/>
                </a:solidFill>
                <a:latin typeface="Arial" pitchFamily="34" charset="0"/>
                <a:cs typeface="Arial" pitchFamily="34" charset="0"/>
              </a:defRPr>
            </a:lvl2pPr>
            <a:lvl3pPr marL="1133821" indent="-226764" eaLnBrk="0" hangingPunct="0">
              <a:defRPr sz="1600" b="1">
                <a:solidFill>
                  <a:schemeClr val="tx1"/>
                </a:solidFill>
                <a:latin typeface="Arial" pitchFamily="34" charset="0"/>
                <a:cs typeface="Arial" pitchFamily="34" charset="0"/>
              </a:defRPr>
            </a:lvl3pPr>
            <a:lvl4pPr marL="1587350" indent="-226764" eaLnBrk="0" hangingPunct="0">
              <a:defRPr sz="1600" b="1">
                <a:solidFill>
                  <a:schemeClr val="tx1"/>
                </a:solidFill>
                <a:latin typeface="Arial" pitchFamily="34" charset="0"/>
                <a:cs typeface="Arial" pitchFamily="34" charset="0"/>
              </a:defRPr>
            </a:lvl4pPr>
            <a:lvl5pPr marL="2040877" indent="-226764" eaLnBrk="0" hangingPunct="0">
              <a:defRPr sz="1600" b="1">
                <a:solidFill>
                  <a:schemeClr val="tx1"/>
                </a:solidFill>
                <a:latin typeface="Arial" pitchFamily="34" charset="0"/>
                <a:cs typeface="Arial" pitchFamily="34" charset="0"/>
              </a:defRPr>
            </a:lvl5pPr>
            <a:lvl6pPr marL="2494406" indent="-226764" eaLnBrk="0" fontAlgn="base" hangingPunct="0">
              <a:spcBef>
                <a:spcPct val="0"/>
              </a:spcBef>
              <a:spcAft>
                <a:spcPct val="0"/>
              </a:spcAft>
              <a:defRPr sz="1600" b="1">
                <a:solidFill>
                  <a:schemeClr val="tx1"/>
                </a:solidFill>
                <a:latin typeface="Arial" pitchFamily="34" charset="0"/>
                <a:cs typeface="Arial" pitchFamily="34" charset="0"/>
              </a:defRPr>
            </a:lvl6pPr>
            <a:lvl7pPr marL="2947933" indent="-226764" eaLnBrk="0" fontAlgn="base" hangingPunct="0">
              <a:spcBef>
                <a:spcPct val="0"/>
              </a:spcBef>
              <a:spcAft>
                <a:spcPct val="0"/>
              </a:spcAft>
              <a:defRPr sz="1600" b="1">
                <a:solidFill>
                  <a:schemeClr val="tx1"/>
                </a:solidFill>
                <a:latin typeface="Arial" pitchFamily="34" charset="0"/>
                <a:cs typeface="Arial" pitchFamily="34" charset="0"/>
              </a:defRPr>
            </a:lvl7pPr>
            <a:lvl8pPr marL="3401462" indent="-226764" eaLnBrk="0" fontAlgn="base" hangingPunct="0">
              <a:spcBef>
                <a:spcPct val="0"/>
              </a:spcBef>
              <a:spcAft>
                <a:spcPct val="0"/>
              </a:spcAft>
              <a:defRPr sz="1600" b="1">
                <a:solidFill>
                  <a:schemeClr val="tx1"/>
                </a:solidFill>
                <a:latin typeface="Arial" pitchFamily="34" charset="0"/>
                <a:cs typeface="Arial" pitchFamily="34" charset="0"/>
              </a:defRPr>
            </a:lvl8pPr>
            <a:lvl9pPr marL="3854990" indent="-226764" eaLnBrk="0" fontAlgn="base" hangingPunct="0">
              <a:spcBef>
                <a:spcPct val="0"/>
              </a:spcBef>
              <a:spcAft>
                <a:spcPct val="0"/>
              </a:spcAft>
              <a:defRPr sz="1600" b="1">
                <a:solidFill>
                  <a:schemeClr val="tx1"/>
                </a:solidFill>
                <a:latin typeface="Arial" pitchFamily="34" charset="0"/>
                <a:cs typeface="Arial" pitchFamily="34" charset="0"/>
              </a:defRPr>
            </a:lvl9pPr>
          </a:lstStyle>
          <a:p>
            <a:pPr eaLnBrk="1" hangingPunct="1"/>
            <a:fld id="{48F9DFD0-20A4-413E-8819-8B07BE39C91E}" type="slidenum">
              <a:rPr lang="en-US" sz="1200">
                <a:solidFill>
                  <a:srgbClr val="000000"/>
                </a:solidFill>
              </a:rPr>
              <a:pPr eaLnBrk="1" hangingPunct="1"/>
              <a:t>19</a:t>
            </a:fld>
            <a:endParaRPr lang="en-US" sz="1200">
              <a:solidFill>
                <a:srgbClr val="000000"/>
              </a:solidFill>
            </a:endParaRPr>
          </a:p>
        </p:txBody>
      </p:sp>
    </p:spTree>
    <p:extLst>
      <p:ext uri="{BB962C8B-B14F-4D97-AF65-F5344CB8AC3E}">
        <p14:creationId xmlns:p14="http://schemas.microsoft.com/office/powerpoint/2010/main" val="219766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1196975" y="690563"/>
            <a:ext cx="4464050" cy="34496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600" b="1">
                <a:solidFill>
                  <a:schemeClr val="tx1"/>
                </a:solidFill>
                <a:latin typeface="Arial" pitchFamily="34" charset="0"/>
                <a:cs typeface="Arial" pitchFamily="34" charset="0"/>
              </a:defRPr>
            </a:lvl1pPr>
            <a:lvl2pPr marL="734392" indent="-282458" eaLnBrk="0" hangingPunct="0">
              <a:defRPr sz="1600" b="1">
                <a:solidFill>
                  <a:schemeClr val="tx1"/>
                </a:solidFill>
                <a:latin typeface="Arial" pitchFamily="34" charset="0"/>
                <a:cs typeface="Arial" pitchFamily="34" charset="0"/>
              </a:defRPr>
            </a:lvl2pPr>
            <a:lvl3pPr marL="1129835" indent="-225967" eaLnBrk="0" hangingPunct="0">
              <a:defRPr sz="1600" b="1">
                <a:solidFill>
                  <a:schemeClr val="tx1"/>
                </a:solidFill>
                <a:latin typeface="Arial" pitchFamily="34" charset="0"/>
                <a:cs typeface="Arial" pitchFamily="34" charset="0"/>
              </a:defRPr>
            </a:lvl3pPr>
            <a:lvl4pPr marL="1581769" indent="-225967" eaLnBrk="0" hangingPunct="0">
              <a:defRPr sz="1600" b="1">
                <a:solidFill>
                  <a:schemeClr val="tx1"/>
                </a:solidFill>
                <a:latin typeface="Arial" pitchFamily="34" charset="0"/>
                <a:cs typeface="Arial" pitchFamily="34" charset="0"/>
              </a:defRPr>
            </a:lvl4pPr>
            <a:lvl5pPr marL="2033702" indent="-225967" eaLnBrk="0" hangingPunct="0">
              <a:defRPr sz="1600" b="1">
                <a:solidFill>
                  <a:schemeClr val="tx1"/>
                </a:solidFill>
                <a:latin typeface="Arial" pitchFamily="34" charset="0"/>
                <a:cs typeface="Arial" pitchFamily="34" charset="0"/>
              </a:defRPr>
            </a:lvl5pPr>
            <a:lvl6pPr marL="2485636" indent="-225967" eaLnBrk="0" fontAlgn="base" hangingPunct="0">
              <a:spcBef>
                <a:spcPct val="0"/>
              </a:spcBef>
              <a:spcAft>
                <a:spcPct val="0"/>
              </a:spcAft>
              <a:defRPr sz="1600" b="1">
                <a:solidFill>
                  <a:schemeClr val="tx1"/>
                </a:solidFill>
                <a:latin typeface="Arial" pitchFamily="34" charset="0"/>
                <a:cs typeface="Arial" pitchFamily="34" charset="0"/>
              </a:defRPr>
            </a:lvl6pPr>
            <a:lvl7pPr marL="2937568" indent="-225967" eaLnBrk="0" fontAlgn="base" hangingPunct="0">
              <a:spcBef>
                <a:spcPct val="0"/>
              </a:spcBef>
              <a:spcAft>
                <a:spcPct val="0"/>
              </a:spcAft>
              <a:defRPr sz="1600" b="1">
                <a:solidFill>
                  <a:schemeClr val="tx1"/>
                </a:solidFill>
                <a:latin typeface="Arial" pitchFamily="34" charset="0"/>
                <a:cs typeface="Arial" pitchFamily="34" charset="0"/>
              </a:defRPr>
            </a:lvl7pPr>
            <a:lvl8pPr marL="3389503" indent="-225967" eaLnBrk="0" fontAlgn="base" hangingPunct="0">
              <a:spcBef>
                <a:spcPct val="0"/>
              </a:spcBef>
              <a:spcAft>
                <a:spcPct val="0"/>
              </a:spcAft>
              <a:defRPr sz="1600" b="1">
                <a:solidFill>
                  <a:schemeClr val="tx1"/>
                </a:solidFill>
                <a:latin typeface="Arial" pitchFamily="34" charset="0"/>
                <a:cs typeface="Arial" pitchFamily="34" charset="0"/>
              </a:defRPr>
            </a:lvl8pPr>
            <a:lvl9pPr marL="3841437" indent="-225967" eaLnBrk="0" fontAlgn="base" hangingPunct="0">
              <a:spcBef>
                <a:spcPct val="0"/>
              </a:spcBef>
              <a:spcAft>
                <a:spcPct val="0"/>
              </a:spcAft>
              <a:defRPr sz="1600" b="1">
                <a:solidFill>
                  <a:schemeClr val="tx1"/>
                </a:solidFill>
                <a:latin typeface="Arial" pitchFamily="34" charset="0"/>
                <a:cs typeface="Arial" pitchFamily="34" charset="0"/>
              </a:defRPr>
            </a:lvl9pPr>
          </a:lstStyle>
          <a:p>
            <a:pPr eaLnBrk="1" hangingPunct="1"/>
            <a:fld id="{6D6044EE-2EE7-4771-ADED-9B007B79CC15}" type="slidenum">
              <a:rPr lang="en-US" sz="1200">
                <a:solidFill>
                  <a:srgbClr val="000000"/>
                </a:solidFill>
              </a:rPr>
              <a:pPr eaLnBrk="1" hangingPunct="1"/>
              <a:t>2</a:t>
            </a:fld>
            <a:endParaRPr lang="en-US" sz="1200">
              <a:solidFill>
                <a:srgbClr val="000000"/>
              </a:solidFill>
            </a:endParaRPr>
          </a:p>
        </p:txBody>
      </p:sp>
    </p:spTree>
    <p:extLst>
      <p:ext uri="{BB962C8B-B14F-4D97-AF65-F5344CB8AC3E}">
        <p14:creationId xmlns:p14="http://schemas.microsoft.com/office/powerpoint/2010/main" val="6748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1196975" y="690563"/>
            <a:ext cx="4464050" cy="34496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600" b="1">
                <a:solidFill>
                  <a:schemeClr val="tx1"/>
                </a:solidFill>
                <a:latin typeface="Arial" pitchFamily="34" charset="0"/>
                <a:cs typeface="Arial" pitchFamily="34" charset="0"/>
              </a:defRPr>
            </a:lvl1pPr>
            <a:lvl2pPr marL="734458" indent="-282484" eaLnBrk="0" hangingPunct="0">
              <a:defRPr sz="1600" b="1">
                <a:solidFill>
                  <a:schemeClr val="tx1"/>
                </a:solidFill>
                <a:latin typeface="Arial" pitchFamily="34" charset="0"/>
                <a:cs typeface="Arial" pitchFamily="34" charset="0"/>
              </a:defRPr>
            </a:lvl2pPr>
            <a:lvl3pPr marL="1129935" indent="-225987" eaLnBrk="0" hangingPunct="0">
              <a:defRPr sz="1600" b="1">
                <a:solidFill>
                  <a:schemeClr val="tx1"/>
                </a:solidFill>
                <a:latin typeface="Arial" pitchFamily="34" charset="0"/>
                <a:cs typeface="Arial" pitchFamily="34" charset="0"/>
              </a:defRPr>
            </a:lvl3pPr>
            <a:lvl4pPr marL="1581909" indent="-225987" eaLnBrk="0" hangingPunct="0">
              <a:defRPr sz="1600" b="1">
                <a:solidFill>
                  <a:schemeClr val="tx1"/>
                </a:solidFill>
                <a:latin typeface="Arial" pitchFamily="34" charset="0"/>
                <a:cs typeface="Arial" pitchFamily="34" charset="0"/>
              </a:defRPr>
            </a:lvl4pPr>
            <a:lvl5pPr marL="2033882" indent="-225987" eaLnBrk="0" hangingPunct="0">
              <a:defRPr sz="1600" b="1">
                <a:solidFill>
                  <a:schemeClr val="tx1"/>
                </a:solidFill>
                <a:latin typeface="Arial" pitchFamily="34" charset="0"/>
                <a:cs typeface="Arial" pitchFamily="34" charset="0"/>
              </a:defRPr>
            </a:lvl5pPr>
            <a:lvl6pPr marL="2485856" indent="-225987" eaLnBrk="0" fontAlgn="base" hangingPunct="0">
              <a:spcBef>
                <a:spcPct val="0"/>
              </a:spcBef>
              <a:spcAft>
                <a:spcPct val="0"/>
              </a:spcAft>
              <a:defRPr sz="1600" b="1">
                <a:solidFill>
                  <a:schemeClr val="tx1"/>
                </a:solidFill>
                <a:latin typeface="Arial" pitchFamily="34" charset="0"/>
                <a:cs typeface="Arial" pitchFamily="34" charset="0"/>
              </a:defRPr>
            </a:lvl6pPr>
            <a:lvl7pPr marL="2937830" indent="-225987" eaLnBrk="0" fontAlgn="base" hangingPunct="0">
              <a:spcBef>
                <a:spcPct val="0"/>
              </a:spcBef>
              <a:spcAft>
                <a:spcPct val="0"/>
              </a:spcAft>
              <a:defRPr sz="1600" b="1">
                <a:solidFill>
                  <a:schemeClr val="tx1"/>
                </a:solidFill>
                <a:latin typeface="Arial" pitchFamily="34" charset="0"/>
                <a:cs typeface="Arial" pitchFamily="34" charset="0"/>
              </a:defRPr>
            </a:lvl7pPr>
            <a:lvl8pPr marL="3389804" indent="-225987" eaLnBrk="0" fontAlgn="base" hangingPunct="0">
              <a:spcBef>
                <a:spcPct val="0"/>
              </a:spcBef>
              <a:spcAft>
                <a:spcPct val="0"/>
              </a:spcAft>
              <a:defRPr sz="1600" b="1">
                <a:solidFill>
                  <a:schemeClr val="tx1"/>
                </a:solidFill>
                <a:latin typeface="Arial" pitchFamily="34" charset="0"/>
                <a:cs typeface="Arial" pitchFamily="34" charset="0"/>
              </a:defRPr>
            </a:lvl8pPr>
            <a:lvl9pPr marL="3841778" indent="-225987" eaLnBrk="0" fontAlgn="base" hangingPunct="0">
              <a:spcBef>
                <a:spcPct val="0"/>
              </a:spcBef>
              <a:spcAft>
                <a:spcPct val="0"/>
              </a:spcAft>
              <a:defRPr sz="1600" b="1">
                <a:solidFill>
                  <a:schemeClr val="tx1"/>
                </a:solidFill>
                <a:latin typeface="Arial" pitchFamily="34" charset="0"/>
                <a:cs typeface="Arial" pitchFamily="34" charset="0"/>
              </a:defRPr>
            </a:lvl9pPr>
          </a:lstStyle>
          <a:p>
            <a:pPr eaLnBrk="1" hangingPunct="1"/>
            <a:fld id="{F2BA98E5-EC10-4575-8248-512CEF95BEBC}" type="slidenum">
              <a:rPr lang="en-US" sz="1200">
                <a:solidFill>
                  <a:prstClr val="black"/>
                </a:solidFill>
              </a:rPr>
              <a:pPr eaLnBrk="1" hangingPunct="1"/>
              <a:t>3</a:t>
            </a:fld>
            <a:endParaRPr lang="en-US" sz="1200">
              <a:solidFill>
                <a:prstClr val="black"/>
              </a:solidFill>
            </a:endParaRPr>
          </a:p>
        </p:txBody>
      </p:sp>
    </p:spTree>
    <p:extLst>
      <p:ext uri="{BB962C8B-B14F-4D97-AF65-F5344CB8AC3E}">
        <p14:creationId xmlns:p14="http://schemas.microsoft.com/office/powerpoint/2010/main" val="96554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1195388" y="688975"/>
            <a:ext cx="4467225"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600" b="1">
                <a:solidFill>
                  <a:schemeClr val="tx1"/>
                </a:solidFill>
                <a:latin typeface="Arial" pitchFamily="34" charset="0"/>
                <a:cs typeface="Arial" pitchFamily="34" charset="0"/>
              </a:defRPr>
            </a:lvl1pPr>
            <a:lvl2pPr marL="736984" indent="-283455" eaLnBrk="0" hangingPunct="0">
              <a:defRPr sz="1600" b="1">
                <a:solidFill>
                  <a:schemeClr val="tx1"/>
                </a:solidFill>
                <a:latin typeface="Arial" pitchFamily="34" charset="0"/>
                <a:cs typeface="Arial" pitchFamily="34" charset="0"/>
              </a:defRPr>
            </a:lvl2pPr>
            <a:lvl3pPr marL="1133821" indent="-226764" eaLnBrk="0" hangingPunct="0">
              <a:defRPr sz="1600" b="1">
                <a:solidFill>
                  <a:schemeClr val="tx1"/>
                </a:solidFill>
                <a:latin typeface="Arial" pitchFamily="34" charset="0"/>
                <a:cs typeface="Arial" pitchFamily="34" charset="0"/>
              </a:defRPr>
            </a:lvl3pPr>
            <a:lvl4pPr marL="1587350" indent="-226764" eaLnBrk="0" hangingPunct="0">
              <a:defRPr sz="1600" b="1">
                <a:solidFill>
                  <a:schemeClr val="tx1"/>
                </a:solidFill>
                <a:latin typeface="Arial" pitchFamily="34" charset="0"/>
                <a:cs typeface="Arial" pitchFamily="34" charset="0"/>
              </a:defRPr>
            </a:lvl4pPr>
            <a:lvl5pPr marL="2040877" indent="-226764" eaLnBrk="0" hangingPunct="0">
              <a:defRPr sz="1600" b="1">
                <a:solidFill>
                  <a:schemeClr val="tx1"/>
                </a:solidFill>
                <a:latin typeface="Arial" pitchFamily="34" charset="0"/>
                <a:cs typeface="Arial" pitchFamily="34" charset="0"/>
              </a:defRPr>
            </a:lvl5pPr>
            <a:lvl6pPr marL="2494406" indent="-226764" eaLnBrk="0" fontAlgn="base" hangingPunct="0">
              <a:spcBef>
                <a:spcPct val="0"/>
              </a:spcBef>
              <a:spcAft>
                <a:spcPct val="0"/>
              </a:spcAft>
              <a:defRPr sz="1600" b="1">
                <a:solidFill>
                  <a:schemeClr val="tx1"/>
                </a:solidFill>
                <a:latin typeface="Arial" pitchFamily="34" charset="0"/>
                <a:cs typeface="Arial" pitchFamily="34" charset="0"/>
              </a:defRPr>
            </a:lvl6pPr>
            <a:lvl7pPr marL="2947933" indent="-226764" eaLnBrk="0" fontAlgn="base" hangingPunct="0">
              <a:spcBef>
                <a:spcPct val="0"/>
              </a:spcBef>
              <a:spcAft>
                <a:spcPct val="0"/>
              </a:spcAft>
              <a:defRPr sz="1600" b="1">
                <a:solidFill>
                  <a:schemeClr val="tx1"/>
                </a:solidFill>
                <a:latin typeface="Arial" pitchFamily="34" charset="0"/>
                <a:cs typeface="Arial" pitchFamily="34" charset="0"/>
              </a:defRPr>
            </a:lvl7pPr>
            <a:lvl8pPr marL="3401462" indent="-226764" eaLnBrk="0" fontAlgn="base" hangingPunct="0">
              <a:spcBef>
                <a:spcPct val="0"/>
              </a:spcBef>
              <a:spcAft>
                <a:spcPct val="0"/>
              </a:spcAft>
              <a:defRPr sz="1600" b="1">
                <a:solidFill>
                  <a:schemeClr val="tx1"/>
                </a:solidFill>
                <a:latin typeface="Arial" pitchFamily="34" charset="0"/>
                <a:cs typeface="Arial" pitchFamily="34" charset="0"/>
              </a:defRPr>
            </a:lvl8pPr>
            <a:lvl9pPr marL="3854990" indent="-226764" eaLnBrk="0" fontAlgn="base" hangingPunct="0">
              <a:spcBef>
                <a:spcPct val="0"/>
              </a:spcBef>
              <a:spcAft>
                <a:spcPct val="0"/>
              </a:spcAft>
              <a:defRPr sz="1600" b="1">
                <a:solidFill>
                  <a:schemeClr val="tx1"/>
                </a:solidFill>
                <a:latin typeface="Arial" pitchFamily="34" charset="0"/>
                <a:cs typeface="Arial" pitchFamily="34" charset="0"/>
              </a:defRPr>
            </a:lvl9pPr>
          </a:lstStyle>
          <a:p>
            <a:pPr eaLnBrk="1" hangingPunct="1">
              <a:spcBef>
                <a:spcPct val="0"/>
              </a:spcBef>
            </a:pPr>
            <a:fld id="{54C4D0EB-EC59-4BE6-9777-EB5EF742DD02}" type="slidenum">
              <a:rPr lang="en-US" sz="1200">
                <a:solidFill>
                  <a:srgbClr val="000000"/>
                </a:solidFill>
              </a:rPr>
              <a:pPr eaLnBrk="1" hangingPunct="1">
                <a:spcBef>
                  <a:spcPct val="0"/>
                </a:spcBef>
              </a:pPr>
              <a:t>4</a:t>
            </a:fld>
            <a:endParaRPr lang="en-US" sz="1200">
              <a:solidFill>
                <a:srgbClr val="000000"/>
              </a:solidFill>
            </a:endParaRPr>
          </a:p>
        </p:txBody>
      </p:sp>
    </p:spTree>
    <p:extLst>
      <p:ext uri="{BB962C8B-B14F-4D97-AF65-F5344CB8AC3E}">
        <p14:creationId xmlns:p14="http://schemas.microsoft.com/office/powerpoint/2010/main" val="4187965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lgn="l" defTabSz="916534" eaLnBrk="0" hangingPunct="0">
              <a:spcBef>
                <a:spcPct val="30000"/>
              </a:spcBef>
              <a:defRPr sz="1200">
                <a:solidFill>
                  <a:schemeClr val="tx1"/>
                </a:solidFill>
                <a:latin typeface="Arial" pitchFamily="34" charset="0"/>
              </a:defRPr>
            </a:lvl1pPr>
            <a:lvl2pPr marL="737006" indent="-283464" algn="l" defTabSz="916534" eaLnBrk="0" hangingPunct="0">
              <a:spcBef>
                <a:spcPct val="30000"/>
              </a:spcBef>
              <a:defRPr sz="1200">
                <a:solidFill>
                  <a:schemeClr val="tx1"/>
                </a:solidFill>
                <a:latin typeface="Arial" pitchFamily="34" charset="0"/>
              </a:defRPr>
            </a:lvl2pPr>
            <a:lvl3pPr marL="1133856" indent="-226771" algn="l" defTabSz="916534" eaLnBrk="0" hangingPunct="0">
              <a:spcBef>
                <a:spcPct val="30000"/>
              </a:spcBef>
              <a:defRPr sz="1200">
                <a:solidFill>
                  <a:schemeClr val="tx1"/>
                </a:solidFill>
                <a:latin typeface="Arial" pitchFamily="34" charset="0"/>
              </a:defRPr>
            </a:lvl3pPr>
            <a:lvl4pPr marL="1587398" indent="-226771" algn="l" defTabSz="916534" eaLnBrk="0" hangingPunct="0">
              <a:spcBef>
                <a:spcPct val="30000"/>
              </a:spcBef>
              <a:defRPr sz="1200">
                <a:solidFill>
                  <a:schemeClr val="tx1"/>
                </a:solidFill>
                <a:latin typeface="Arial" pitchFamily="34" charset="0"/>
              </a:defRPr>
            </a:lvl4pPr>
            <a:lvl5pPr marL="2040941" indent="-226771" algn="l" defTabSz="916534" eaLnBrk="0" hangingPunct="0">
              <a:spcBef>
                <a:spcPct val="30000"/>
              </a:spcBef>
              <a:defRPr sz="1200">
                <a:solidFill>
                  <a:schemeClr val="tx1"/>
                </a:solidFill>
                <a:latin typeface="Arial" pitchFamily="34" charset="0"/>
              </a:defRPr>
            </a:lvl5pPr>
            <a:lvl6pPr marL="2494483" indent="-226771" defTabSz="916534" eaLnBrk="0" fontAlgn="base" hangingPunct="0">
              <a:spcBef>
                <a:spcPct val="30000"/>
              </a:spcBef>
              <a:spcAft>
                <a:spcPct val="0"/>
              </a:spcAft>
              <a:defRPr sz="1200">
                <a:solidFill>
                  <a:schemeClr val="tx1"/>
                </a:solidFill>
                <a:latin typeface="Arial" pitchFamily="34" charset="0"/>
              </a:defRPr>
            </a:lvl6pPr>
            <a:lvl7pPr marL="2948026" indent="-226771" defTabSz="916534" eaLnBrk="0" fontAlgn="base" hangingPunct="0">
              <a:spcBef>
                <a:spcPct val="30000"/>
              </a:spcBef>
              <a:spcAft>
                <a:spcPct val="0"/>
              </a:spcAft>
              <a:defRPr sz="1200">
                <a:solidFill>
                  <a:schemeClr val="tx1"/>
                </a:solidFill>
                <a:latin typeface="Arial" pitchFamily="34" charset="0"/>
              </a:defRPr>
            </a:lvl7pPr>
            <a:lvl8pPr marL="3401568" indent="-226771" defTabSz="916534" eaLnBrk="0" fontAlgn="base" hangingPunct="0">
              <a:spcBef>
                <a:spcPct val="30000"/>
              </a:spcBef>
              <a:spcAft>
                <a:spcPct val="0"/>
              </a:spcAft>
              <a:defRPr sz="1200">
                <a:solidFill>
                  <a:schemeClr val="tx1"/>
                </a:solidFill>
                <a:latin typeface="Arial" pitchFamily="34" charset="0"/>
              </a:defRPr>
            </a:lvl8pPr>
            <a:lvl9pPr marL="3855110" indent="-226771" defTabSz="916534"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468C6FD4-E440-4DEE-84AF-D28ABF6D0FE5}" type="slidenum">
              <a:rPr lang="en-US" altLang="en-US" smtClean="0"/>
              <a:pPr algn="r" eaLnBrk="1" hangingPunct="1">
                <a:spcBef>
                  <a:spcPct val="0"/>
                </a:spcBef>
              </a:pPr>
              <a:t>5</a:t>
            </a:fld>
            <a:endParaRPr lang="en-US" altLang="en-US" smtClean="0"/>
          </a:p>
        </p:txBody>
      </p:sp>
      <p:sp>
        <p:nvSpPr>
          <p:cNvPr id="31747" name="Rectangle 2"/>
          <p:cNvSpPr>
            <a:spLocks noGrp="1" noRot="1" noChangeAspect="1" noChangeArrowheads="1" noTextEdit="1"/>
          </p:cNvSpPr>
          <p:nvPr>
            <p:ph type="sldImg"/>
          </p:nvPr>
        </p:nvSpPr>
        <p:spPr>
          <a:xfrm>
            <a:off x="1196975" y="690563"/>
            <a:ext cx="4464050" cy="3449637"/>
          </a:xfrm>
          <a:ln/>
        </p:spPr>
      </p:sp>
      <p:sp>
        <p:nvSpPr>
          <p:cNvPr id="31748" name="Rectangle 3"/>
          <p:cNvSpPr>
            <a:spLocks noGrp="1" noChangeArrowheads="1"/>
          </p:cNvSpPr>
          <p:nvPr>
            <p:ph type="body" idx="1"/>
          </p:nvPr>
        </p:nvSpPr>
        <p:spPr>
          <a:noFill/>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57981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1196975" y="690563"/>
            <a:ext cx="4464050" cy="3449637"/>
          </a:xfrm>
          <a:ln/>
        </p:spPr>
      </p:sp>
      <p:sp>
        <p:nvSpPr>
          <p:cNvPr id="26627" name="Notes Placeholder 2"/>
          <p:cNvSpPr>
            <a:spLocks noGrp="1"/>
          </p:cNvSpPr>
          <p:nvPr>
            <p:ph type="body" idx="1"/>
          </p:nvPr>
        </p:nvSpPr>
        <p:spPr>
          <a:noFill/>
        </p:spPr>
        <p:txBody>
          <a:bodyPr/>
          <a:lstStyle/>
          <a:p>
            <a:endParaRPr lang="en-US" altLang="en-US" smtClean="0">
              <a:latin typeface="Arial" pitchFamily="34" charset="0"/>
            </a:endParaRPr>
          </a:p>
        </p:txBody>
      </p:sp>
      <p:sp>
        <p:nvSpPr>
          <p:cNvPr id="26628" name="Slide Number Placeholder 3"/>
          <p:cNvSpPr>
            <a:spLocks noGrp="1"/>
          </p:cNvSpPr>
          <p:nvPr>
            <p:ph type="sldNum" sz="quarter" idx="5"/>
          </p:nvPr>
        </p:nvSpPr>
        <p:spPr>
          <a:noFill/>
        </p:spPr>
        <p:txBody>
          <a:bodyPr/>
          <a:lstStyle>
            <a:lvl1pPr algn="l" defTabSz="919683" eaLnBrk="0" hangingPunct="0">
              <a:spcBef>
                <a:spcPct val="30000"/>
              </a:spcBef>
              <a:defRPr sz="1200">
                <a:solidFill>
                  <a:schemeClr val="tx1"/>
                </a:solidFill>
                <a:latin typeface="Arial" pitchFamily="34" charset="0"/>
              </a:defRPr>
            </a:lvl1pPr>
            <a:lvl2pPr marL="724408" indent="-278740" algn="l" defTabSz="919683" eaLnBrk="0" hangingPunct="0">
              <a:spcBef>
                <a:spcPct val="30000"/>
              </a:spcBef>
              <a:defRPr sz="1200">
                <a:solidFill>
                  <a:schemeClr val="tx1"/>
                </a:solidFill>
                <a:latin typeface="Arial" pitchFamily="34" charset="0"/>
              </a:defRPr>
            </a:lvl2pPr>
            <a:lvl3pPr marL="1116534" indent="-222047" algn="l" defTabSz="919683" eaLnBrk="0" hangingPunct="0">
              <a:spcBef>
                <a:spcPct val="30000"/>
              </a:spcBef>
              <a:defRPr sz="1200">
                <a:solidFill>
                  <a:schemeClr val="tx1"/>
                </a:solidFill>
                <a:latin typeface="Arial" pitchFamily="34" charset="0"/>
              </a:defRPr>
            </a:lvl3pPr>
            <a:lvl4pPr marL="1562202" indent="-222047" algn="l" defTabSz="919683" eaLnBrk="0" hangingPunct="0">
              <a:spcBef>
                <a:spcPct val="30000"/>
              </a:spcBef>
              <a:defRPr sz="1200">
                <a:solidFill>
                  <a:schemeClr val="tx1"/>
                </a:solidFill>
                <a:latin typeface="Arial" pitchFamily="34" charset="0"/>
              </a:defRPr>
            </a:lvl4pPr>
            <a:lvl5pPr marL="2009445" indent="-222047" algn="l" defTabSz="919683" eaLnBrk="0" hangingPunct="0">
              <a:spcBef>
                <a:spcPct val="30000"/>
              </a:spcBef>
              <a:defRPr sz="1200">
                <a:solidFill>
                  <a:schemeClr val="tx1"/>
                </a:solidFill>
                <a:latin typeface="Arial" pitchFamily="34" charset="0"/>
              </a:defRPr>
            </a:lvl5pPr>
            <a:lvl6pPr marL="2462987" indent="-222047" defTabSz="919683" eaLnBrk="0" fontAlgn="base" hangingPunct="0">
              <a:spcBef>
                <a:spcPct val="30000"/>
              </a:spcBef>
              <a:spcAft>
                <a:spcPct val="0"/>
              </a:spcAft>
              <a:defRPr sz="1200">
                <a:solidFill>
                  <a:schemeClr val="tx1"/>
                </a:solidFill>
                <a:latin typeface="Arial" pitchFamily="34" charset="0"/>
              </a:defRPr>
            </a:lvl6pPr>
            <a:lvl7pPr marL="2916530" indent="-222047" defTabSz="919683" eaLnBrk="0" fontAlgn="base" hangingPunct="0">
              <a:spcBef>
                <a:spcPct val="30000"/>
              </a:spcBef>
              <a:spcAft>
                <a:spcPct val="0"/>
              </a:spcAft>
              <a:defRPr sz="1200">
                <a:solidFill>
                  <a:schemeClr val="tx1"/>
                </a:solidFill>
                <a:latin typeface="Arial" pitchFamily="34" charset="0"/>
              </a:defRPr>
            </a:lvl7pPr>
            <a:lvl8pPr marL="3370072" indent="-222047" defTabSz="919683" eaLnBrk="0" fontAlgn="base" hangingPunct="0">
              <a:spcBef>
                <a:spcPct val="30000"/>
              </a:spcBef>
              <a:spcAft>
                <a:spcPct val="0"/>
              </a:spcAft>
              <a:defRPr sz="1200">
                <a:solidFill>
                  <a:schemeClr val="tx1"/>
                </a:solidFill>
                <a:latin typeface="Arial" pitchFamily="34" charset="0"/>
              </a:defRPr>
            </a:lvl8pPr>
            <a:lvl9pPr marL="3823614" indent="-222047" defTabSz="919683"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034244F-731C-493A-B290-B54E937E3013}" type="slidenum">
              <a:rPr lang="en-US" altLang="en-US" smtClean="0"/>
              <a:pPr algn="r" eaLnBrk="1" hangingPunct="1">
                <a:spcBef>
                  <a:spcPct val="0"/>
                </a:spcBef>
              </a:pPr>
              <a:t>6</a:t>
            </a:fld>
            <a:endParaRPr lang="en-US" altLang="en-US" smtClean="0"/>
          </a:p>
        </p:txBody>
      </p:sp>
    </p:spTree>
    <p:extLst>
      <p:ext uri="{BB962C8B-B14F-4D97-AF65-F5344CB8AC3E}">
        <p14:creationId xmlns:p14="http://schemas.microsoft.com/office/powerpoint/2010/main" val="67858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1196975" y="690563"/>
            <a:ext cx="4464050" cy="3449637"/>
          </a:xfrm>
          <a:ln/>
        </p:spPr>
      </p:sp>
      <p:sp>
        <p:nvSpPr>
          <p:cNvPr id="27651" name="Notes Placeholder 2"/>
          <p:cNvSpPr>
            <a:spLocks noGrp="1"/>
          </p:cNvSpPr>
          <p:nvPr>
            <p:ph type="body" idx="1"/>
          </p:nvPr>
        </p:nvSpPr>
        <p:spPr>
          <a:noFill/>
        </p:spPr>
        <p:txBody>
          <a:bodyPr/>
          <a:lstStyle/>
          <a:p>
            <a:pPr eaLnBrk="1" hangingPunct="1"/>
            <a:endParaRPr lang="en-US" altLang="en-US" smtClean="0">
              <a:latin typeface="Arial" pitchFamily="34" charset="0"/>
            </a:endParaRPr>
          </a:p>
        </p:txBody>
      </p:sp>
      <p:sp>
        <p:nvSpPr>
          <p:cNvPr id="27652" name="Slide Number Placeholder 3"/>
          <p:cNvSpPr>
            <a:spLocks noGrp="1"/>
          </p:cNvSpPr>
          <p:nvPr>
            <p:ph type="sldNum" sz="quarter" idx="5"/>
          </p:nvPr>
        </p:nvSpPr>
        <p:spPr>
          <a:noFill/>
        </p:spPr>
        <p:txBody>
          <a:bodyPr/>
          <a:lstStyle>
            <a:lvl1pPr algn="l" defTabSz="916534" eaLnBrk="0" hangingPunct="0">
              <a:spcBef>
                <a:spcPct val="30000"/>
              </a:spcBef>
              <a:defRPr sz="1200">
                <a:solidFill>
                  <a:schemeClr val="tx1"/>
                </a:solidFill>
                <a:latin typeface="Arial" pitchFamily="34" charset="0"/>
              </a:defRPr>
            </a:lvl1pPr>
            <a:lvl2pPr marL="737006" indent="-283464" algn="l" defTabSz="916534" eaLnBrk="0" hangingPunct="0">
              <a:spcBef>
                <a:spcPct val="30000"/>
              </a:spcBef>
              <a:defRPr sz="1200">
                <a:solidFill>
                  <a:schemeClr val="tx1"/>
                </a:solidFill>
                <a:latin typeface="Arial" pitchFamily="34" charset="0"/>
              </a:defRPr>
            </a:lvl2pPr>
            <a:lvl3pPr marL="1133856" indent="-226771" algn="l" defTabSz="916534" eaLnBrk="0" hangingPunct="0">
              <a:spcBef>
                <a:spcPct val="30000"/>
              </a:spcBef>
              <a:defRPr sz="1200">
                <a:solidFill>
                  <a:schemeClr val="tx1"/>
                </a:solidFill>
                <a:latin typeface="Arial" pitchFamily="34" charset="0"/>
              </a:defRPr>
            </a:lvl3pPr>
            <a:lvl4pPr marL="1587398" indent="-226771" algn="l" defTabSz="916534" eaLnBrk="0" hangingPunct="0">
              <a:spcBef>
                <a:spcPct val="30000"/>
              </a:spcBef>
              <a:defRPr sz="1200">
                <a:solidFill>
                  <a:schemeClr val="tx1"/>
                </a:solidFill>
                <a:latin typeface="Arial" pitchFamily="34" charset="0"/>
              </a:defRPr>
            </a:lvl4pPr>
            <a:lvl5pPr marL="2040941" indent="-226771" algn="l" defTabSz="916534" eaLnBrk="0" hangingPunct="0">
              <a:spcBef>
                <a:spcPct val="30000"/>
              </a:spcBef>
              <a:defRPr sz="1200">
                <a:solidFill>
                  <a:schemeClr val="tx1"/>
                </a:solidFill>
                <a:latin typeface="Arial" pitchFamily="34" charset="0"/>
              </a:defRPr>
            </a:lvl5pPr>
            <a:lvl6pPr marL="2494483" indent="-226771" defTabSz="916534" eaLnBrk="0" fontAlgn="base" hangingPunct="0">
              <a:spcBef>
                <a:spcPct val="30000"/>
              </a:spcBef>
              <a:spcAft>
                <a:spcPct val="0"/>
              </a:spcAft>
              <a:defRPr sz="1200">
                <a:solidFill>
                  <a:schemeClr val="tx1"/>
                </a:solidFill>
                <a:latin typeface="Arial" pitchFamily="34" charset="0"/>
              </a:defRPr>
            </a:lvl6pPr>
            <a:lvl7pPr marL="2948026" indent="-226771" defTabSz="916534" eaLnBrk="0" fontAlgn="base" hangingPunct="0">
              <a:spcBef>
                <a:spcPct val="30000"/>
              </a:spcBef>
              <a:spcAft>
                <a:spcPct val="0"/>
              </a:spcAft>
              <a:defRPr sz="1200">
                <a:solidFill>
                  <a:schemeClr val="tx1"/>
                </a:solidFill>
                <a:latin typeface="Arial" pitchFamily="34" charset="0"/>
              </a:defRPr>
            </a:lvl7pPr>
            <a:lvl8pPr marL="3401568" indent="-226771" defTabSz="916534" eaLnBrk="0" fontAlgn="base" hangingPunct="0">
              <a:spcBef>
                <a:spcPct val="30000"/>
              </a:spcBef>
              <a:spcAft>
                <a:spcPct val="0"/>
              </a:spcAft>
              <a:defRPr sz="1200">
                <a:solidFill>
                  <a:schemeClr val="tx1"/>
                </a:solidFill>
                <a:latin typeface="Arial" pitchFamily="34" charset="0"/>
              </a:defRPr>
            </a:lvl8pPr>
            <a:lvl9pPr marL="3855110" indent="-226771" defTabSz="916534"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5C0106DC-BC90-4FAA-B135-D043180F77CB}" type="slidenum">
              <a:rPr lang="en-US" altLang="en-US" smtClean="0"/>
              <a:pPr algn="r" eaLnBrk="1" hangingPunct="1">
                <a:spcBef>
                  <a:spcPct val="0"/>
                </a:spcBef>
              </a:pPr>
              <a:t>7</a:t>
            </a:fld>
            <a:endParaRPr lang="en-US" altLang="en-US" smtClean="0"/>
          </a:p>
        </p:txBody>
      </p:sp>
    </p:spTree>
    <p:extLst>
      <p:ext uri="{BB962C8B-B14F-4D97-AF65-F5344CB8AC3E}">
        <p14:creationId xmlns:p14="http://schemas.microsoft.com/office/powerpoint/2010/main" val="309918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1196975" y="690563"/>
            <a:ext cx="4464050" cy="3449637"/>
          </a:xfrm>
          <a:ln/>
        </p:spPr>
      </p:sp>
      <p:sp>
        <p:nvSpPr>
          <p:cNvPr id="56323" name="Notes Placeholder 2"/>
          <p:cNvSpPr>
            <a:spLocks noGrp="1"/>
          </p:cNvSpPr>
          <p:nvPr>
            <p:ph type="body" idx="1"/>
          </p:nvPr>
        </p:nvSpPr>
        <p:spPr>
          <a:noFill/>
        </p:spPr>
        <p:txBody>
          <a:bodyPr/>
          <a:lstStyle/>
          <a:p>
            <a:endParaRPr lang="en-US" altLang="en-US" dirty="0" smtClean="0">
              <a:latin typeface="Arial" pitchFamily="34" charset="0"/>
            </a:endParaRPr>
          </a:p>
        </p:txBody>
      </p:sp>
      <p:sp>
        <p:nvSpPr>
          <p:cNvPr id="56324" name="Slide Number Placeholder 3"/>
          <p:cNvSpPr>
            <a:spLocks noGrp="1"/>
          </p:cNvSpPr>
          <p:nvPr>
            <p:ph type="sldNum" sz="quarter" idx="5"/>
          </p:nvPr>
        </p:nvSpPr>
        <p:spPr>
          <a:noFill/>
        </p:spPr>
        <p:txBody>
          <a:bodyPr/>
          <a:lstStyle>
            <a:lvl1pPr defTabSz="915083" eaLnBrk="0" hangingPunct="0">
              <a:defRPr>
                <a:solidFill>
                  <a:schemeClr val="tx1"/>
                </a:solidFill>
                <a:latin typeface="Arial" pitchFamily="34" charset="0"/>
              </a:defRPr>
            </a:lvl1pPr>
            <a:lvl2pPr marL="723410" indent="-278235" defTabSz="915083" eaLnBrk="0" hangingPunct="0">
              <a:defRPr>
                <a:solidFill>
                  <a:schemeClr val="tx1"/>
                </a:solidFill>
                <a:latin typeface="Arial" pitchFamily="34" charset="0"/>
              </a:defRPr>
            </a:lvl2pPr>
            <a:lvl3pPr marL="1112939" indent="-222588" defTabSz="915083" eaLnBrk="0" hangingPunct="0">
              <a:defRPr>
                <a:solidFill>
                  <a:schemeClr val="tx1"/>
                </a:solidFill>
                <a:latin typeface="Arial" pitchFamily="34" charset="0"/>
              </a:defRPr>
            </a:lvl3pPr>
            <a:lvl4pPr marL="1558115" indent="-222588" defTabSz="915083" eaLnBrk="0" hangingPunct="0">
              <a:defRPr>
                <a:solidFill>
                  <a:schemeClr val="tx1"/>
                </a:solidFill>
                <a:latin typeface="Arial" pitchFamily="34" charset="0"/>
              </a:defRPr>
            </a:lvl4pPr>
            <a:lvl5pPr marL="2003290" indent="-222588" defTabSz="915083" eaLnBrk="0" hangingPunct="0">
              <a:defRPr>
                <a:solidFill>
                  <a:schemeClr val="tx1"/>
                </a:solidFill>
                <a:latin typeface="Arial" pitchFamily="34" charset="0"/>
              </a:defRPr>
            </a:lvl5pPr>
            <a:lvl6pPr marL="2448466" indent="-222588" algn="ctr" defTabSz="915083" eaLnBrk="0" fontAlgn="base" hangingPunct="0">
              <a:spcBef>
                <a:spcPct val="0"/>
              </a:spcBef>
              <a:spcAft>
                <a:spcPct val="0"/>
              </a:spcAft>
              <a:defRPr>
                <a:solidFill>
                  <a:schemeClr val="tx1"/>
                </a:solidFill>
                <a:latin typeface="Arial" pitchFamily="34" charset="0"/>
              </a:defRPr>
            </a:lvl6pPr>
            <a:lvl7pPr marL="2893642" indent="-222588" algn="ctr" defTabSz="915083" eaLnBrk="0" fontAlgn="base" hangingPunct="0">
              <a:spcBef>
                <a:spcPct val="0"/>
              </a:spcBef>
              <a:spcAft>
                <a:spcPct val="0"/>
              </a:spcAft>
              <a:defRPr>
                <a:solidFill>
                  <a:schemeClr val="tx1"/>
                </a:solidFill>
                <a:latin typeface="Arial" pitchFamily="34" charset="0"/>
              </a:defRPr>
            </a:lvl7pPr>
            <a:lvl8pPr marL="3338817" indent="-222588" algn="ctr" defTabSz="915083" eaLnBrk="0" fontAlgn="base" hangingPunct="0">
              <a:spcBef>
                <a:spcPct val="0"/>
              </a:spcBef>
              <a:spcAft>
                <a:spcPct val="0"/>
              </a:spcAft>
              <a:defRPr>
                <a:solidFill>
                  <a:schemeClr val="tx1"/>
                </a:solidFill>
                <a:latin typeface="Arial" pitchFamily="34" charset="0"/>
              </a:defRPr>
            </a:lvl8pPr>
            <a:lvl9pPr marL="3783993" indent="-222588" algn="ctr" defTabSz="915083" eaLnBrk="0" fontAlgn="base" hangingPunct="0">
              <a:spcBef>
                <a:spcPct val="0"/>
              </a:spcBef>
              <a:spcAft>
                <a:spcPct val="0"/>
              </a:spcAft>
              <a:defRPr>
                <a:solidFill>
                  <a:schemeClr val="tx1"/>
                </a:solidFill>
                <a:latin typeface="Arial" pitchFamily="34" charset="0"/>
              </a:defRPr>
            </a:lvl9pPr>
          </a:lstStyle>
          <a:p>
            <a:pPr eaLnBrk="1" hangingPunct="1"/>
            <a:fld id="{9F32E646-0939-4B37-BFE0-A8957BE6B77D}" type="slidenum">
              <a:rPr lang="en-US" altLang="en-US" smtClean="0"/>
              <a:pPr eaLnBrk="1" hangingPunct="1"/>
              <a:t>8</a:t>
            </a:fld>
            <a:endParaRPr lang="en-US" altLang="en-US" smtClean="0"/>
          </a:p>
        </p:txBody>
      </p:sp>
    </p:spTree>
    <p:extLst>
      <p:ext uri="{BB962C8B-B14F-4D97-AF65-F5344CB8AC3E}">
        <p14:creationId xmlns:p14="http://schemas.microsoft.com/office/powerpoint/2010/main" val="240270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lgn="l" defTabSz="916534" eaLnBrk="0" hangingPunct="0">
              <a:spcBef>
                <a:spcPct val="30000"/>
              </a:spcBef>
              <a:defRPr sz="1200">
                <a:solidFill>
                  <a:schemeClr val="tx1"/>
                </a:solidFill>
                <a:latin typeface="Arial" pitchFamily="34" charset="0"/>
              </a:defRPr>
            </a:lvl1pPr>
            <a:lvl2pPr marL="722834" indent="-277165" algn="l" defTabSz="916534" eaLnBrk="0" hangingPunct="0">
              <a:spcBef>
                <a:spcPct val="30000"/>
              </a:spcBef>
              <a:defRPr sz="1200">
                <a:solidFill>
                  <a:schemeClr val="tx1"/>
                </a:solidFill>
                <a:latin typeface="Arial" pitchFamily="34" charset="0"/>
              </a:defRPr>
            </a:lvl2pPr>
            <a:lvl3pPr marL="1111809" indent="-222047" algn="l" defTabSz="916534" eaLnBrk="0" hangingPunct="0">
              <a:spcBef>
                <a:spcPct val="30000"/>
              </a:spcBef>
              <a:defRPr sz="1200">
                <a:solidFill>
                  <a:schemeClr val="tx1"/>
                </a:solidFill>
                <a:latin typeface="Arial" pitchFamily="34" charset="0"/>
              </a:defRPr>
            </a:lvl3pPr>
            <a:lvl4pPr marL="1557478" indent="-222047" algn="l" defTabSz="916534" eaLnBrk="0" hangingPunct="0">
              <a:spcBef>
                <a:spcPct val="30000"/>
              </a:spcBef>
              <a:defRPr sz="1200">
                <a:solidFill>
                  <a:schemeClr val="tx1"/>
                </a:solidFill>
                <a:latin typeface="Arial" pitchFamily="34" charset="0"/>
              </a:defRPr>
            </a:lvl4pPr>
            <a:lvl5pPr marL="2003146" indent="-222047" algn="l" defTabSz="916534" eaLnBrk="0" hangingPunct="0">
              <a:spcBef>
                <a:spcPct val="30000"/>
              </a:spcBef>
              <a:defRPr sz="1200">
                <a:solidFill>
                  <a:schemeClr val="tx1"/>
                </a:solidFill>
                <a:latin typeface="Arial" pitchFamily="34" charset="0"/>
              </a:defRPr>
            </a:lvl5pPr>
            <a:lvl6pPr marL="2456688" indent="-222047" defTabSz="916534" eaLnBrk="0" fontAlgn="base" hangingPunct="0">
              <a:spcBef>
                <a:spcPct val="30000"/>
              </a:spcBef>
              <a:spcAft>
                <a:spcPct val="0"/>
              </a:spcAft>
              <a:defRPr sz="1200">
                <a:solidFill>
                  <a:schemeClr val="tx1"/>
                </a:solidFill>
                <a:latin typeface="Arial" pitchFamily="34" charset="0"/>
              </a:defRPr>
            </a:lvl6pPr>
            <a:lvl7pPr marL="2910230" indent="-222047" defTabSz="916534" eaLnBrk="0" fontAlgn="base" hangingPunct="0">
              <a:spcBef>
                <a:spcPct val="30000"/>
              </a:spcBef>
              <a:spcAft>
                <a:spcPct val="0"/>
              </a:spcAft>
              <a:defRPr sz="1200">
                <a:solidFill>
                  <a:schemeClr val="tx1"/>
                </a:solidFill>
                <a:latin typeface="Arial" pitchFamily="34" charset="0"/>
              </a:defRPr>
            </a:lvl7pPr>
            <a:lvl8pPr marL="3363773" indent="-222047" defTabSz="916534" eaLnBrk="0" fontAlgn="base" hangingPunct="0">
              <a:spcBef>
                <a:spcPct val="30000"/>
              </a:spcBef>
              <a:spcAft>
                <a:spcPct val="0"/>
              </a:spcAft>
              <a:defRPr sz="1200">
                <a:solidFill>
                  <a:schemeClr val="tx1"/>
                </a:solidFill>
                <a:latin typeface="Arial" pitchFamily="34" charset="0"/>
              </a:defRPr>
            </a:lvl8pPr>
            <a:lvl9pPr marL="3817315" indent="-222047" defTabSz="916534"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83C259C4-1FFE-4E92-9E1D-F39D6FC98425}" type="slidenum">
              <a:rPr lang="en-US" altLang="en-US" smtClean="0"/>
              <a:pPr algn="r" eaLnBrk="1" hangingPunct="1">
                <a:spcBef>
                  <a:spcPct val="0"/>
                </a:spcBef>
              </a:pPr>
              <a:t>9</a:t>
            </a:fld>
            <a:endParaRPr lang="en-US" altLang="en-US" smtClean="0"/>
          </a:p>
        </p:txBody>
      </p:sp>
      <p:sp>
        <p:nvSpPr>
          <p:cNvPr id="32771" name="Rectangle 2"/>
          <p:cNvSpPr>
            <a:spLocks noGrp="1" noRot="1" noChangeAspect="1" noChangeArrowheads="1" noTextEdit="1"/>
          </p:cNvSpPr>
          <p:nvPr>
            <p:ph type="sldImg"/>
          </p:nvPr>
        </p:nvSpPr>
        <p:spPr>
          <a:xfrm>
            <a:off x="1196975" y="690563"/>
            <a:ext cx="4464050" cy="3449637"/>
          </a:xfrm>
          <a:ln/>
        </p:spPr>
      </p:sp>
      <p:sp>
        <p:nvSpPr>
          <p:cNvPr id="32772" name="Rectangle 3"/>
          <p:cNvSpPr>
            <a:spLocks noGrp="1" noChangeArrowheads="1"/>
          </p:cNvSpPr>
          <p:nvPr>
            <p:ph type="body" idx="1"/>
          </p:nvPr>
        </p:nvSpPr>
        <p:spPr>
          <a:noFill/>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966113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jpeg"/><Relationship Id="rId7" Type="http://schemas.openxmlformats.org/officeDocument/2006/relationships/hyperlink" Target="http://imat.cancer.gov/" TargetMode="External"/><Relationship Id="rId2" Type="http://schemas.openxmlformats.org/officeDocument/2006/relationships/image" Target="../media/image17.png"/><Relationship Id="rId1" Type="http://schemas.openxmlformats.org/officeDocument/2006/relationships/slideMaster" Target="../slideMasters/slideMaster12.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5.png"/><Relationship Id="rId9"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hyperlink" Target="http://imat.cancer.gov/" TargetMode="External"/><Relationship Id="rId2" Type="http://schemas.openxmlformats.org/officeDocument/2006/relationships/image" Target="../media/image9.png"/><Relationship Id="rId1" Type="http://schemas.openxmlformats.org/officeDocument/2006/relationships/slideMaster" Target="../slideMasters/slideMaster18.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11.jpeg"/><Relationship Id="rId9"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2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jpeg"/><Relationship Id="rId7" Type="http://schemas.openxmlformats.org/officeDocument/2006/relationships/hyperlink" Target="http://imat.cancer.gov/" TargetMode="External"/><Relationship Id="rId2" Type="http://schemas.openxmlformats.org/officeDocument/2006/relationships/image" Target="../media/image17.png"/><Relationship Id="rId1" Type="http://schemas.openxmlformats.org/officeDocument/2006/relationships/slideMaster" Target="../slideMasters/slideMaster26.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5.png"/><Relationship Id="rId9" Type="http://schemas.openxmlformats.org/officeDocument/2006/relationships/image" Target="../media/image20.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30.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hyperlink" Target="http://imat.cancer.gov/" TargetMode="External"/><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11.jpeg"/><Relationship Id="rId9" Type="http://schemas.openxmlformats.org/officeDocument/2006/relationships/image" Target="../media/image1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hyperlink" Target="http://imat.cancer.gov/" TargetMode="External"/><Relationship Id="rId2" Type="http://schemas.openxmlformats.org/officeDocument/2006/relationships/image" Target="../media/image9.png"/><Relationship Id="rId1" Type="http://schemas.openxmlformats.org/officeDocument/2006/relationships/slideMaster" Target="../slideMasters/slideMaster32.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11.jpeg"/><Relationship Id="rId9" Type="http://schemas.openxmlformats.org/officeDocument/2006/relationships/image" Target="../media/image14.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3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6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jpeg"/><Relationship Id="rId7" Type="http://schemas.openxmlformats.org/officeDocument/2006/relationships/hyperlink" Target="http://imat.cancer.gov/" TargetMode="External"/><Relationship Id="rId2" Type="http://schemas.openxmlformats.org/officeDocument/2006/relationships/image" Target="../media/image17.png"/><Relationship Id="rId1" Type="http://schemas.openxmlformats.org/officeDocument/2006/relationships/slideMaster" Target="../slideMasters/slideMaster40.xml"/><Relationship Id="rId6" Type="http://schemas.openxmlformats.org/officeDocument/2006/relationships/image" Target="../media/image12.png"/><Relationship Id="rId5" Type="http://schemas.openxmlformats.org/officeDocument/2006/relationships/hyperlink" Target="http://opso.cancer.gov/default.asp" TargetMode="External"/><Relationship Id="rId4" Type="http://schemas.openxmlformats.org/officeDocument/2006/relationships/image" Target="../media/image5.png"/><Relationship Id="rId9" Type="http://schemas.openxmlformats.org/officeDocument/2006/relationships/image" Target="../media/image20.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imat.cancer.gov/"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58" tIns="50929" rIns="101858" bIns="50929"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90575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1897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639" indent="0">
              <a:buNone/>
              <a:defRPr sz="1300"/>
            </a:lvl2pPr>
            <a:lvl3pPr marL="1017276" indent="0">
              <a:buNone/>
              <a:defRPr sz="1100"/>
            </a:lvl3pPr>
            <a:lvl4pPr marL="1525916" indent="0">
              <a:buNone/>
              <a:defRPr sz="1000"/>
            </a:lvl4pPr>
            <a:lvl5pPr marL="2034553" indent="0">
              <a:buNone/>
              <a:defRPr sz="1000"/>
            </a:lvl5pPr>
            <a:lvl6pPr marL="2543194" indent="0">
              <a:buNone/>
              <a:defRPr sz="1000"/>
            </a:lvl6pPr>
            <a:lvl7pPr marL="3051829" indent="0">
              <a:buNone/>
              <a:defRPr sz="1000"/>
            </a:lvl7pPr>
            <a:lvl8pPr marL="3560470" indent="0">
              <a:buNone/>
              <a:defRPr sz="1000"/>
            </a:lvl8pPr>
            <a:lvl9pPr marL="4069106" indent="0">
              <a:buNone/>
              <a:defRPr sz="1000"/>
            </a:lvl9pPr>
          </a:lstStyle>
          <a:p>
            <a:pPr lvl="0"/>
            <a:r>
              <a:rPr lang="en-US" smtClean="0"/>
              <a:t>Click to edit Master text styles</a:t>
            </a:r>
          </a:p>
        </p:txBody>
      </p:sp>
    </p:spTree>
    <p:extLst>
      <p:ext uri="{BB962C8B-B14F-4D97-AF65-F5344CB8AC3E}">
        <p14:creationId xmlns:p14="http://schemas.microsoft.com/office/powerpoint/2010/main" val="12662556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639" indent="0">
              <a:buNone/>
              <a:defRPr sz="3100"/>
            </a:lvl2pPr>
            <a:lvl3pPr marL="1017276" indent="0">
              <a:buNone/>
              <a:defRPr sz="2700"/>
            </a:lvl3pPr>
            <a:lvl4pPr marL="1525916" indent="0">
              <a:buNone/>
              <a:defRPr sz="2200"/>
            </a:lvl4pPr>
            <a:lvl5pPr marL="2034553" indent="0">
              <a:buNone/>
              <a:defRPr sz="2200"/>
            </a:lvl5pPr>
            <a:lvl6pPr marL="2543194" indent="0">
              <a:buNone/>
              <a:defRPr sz="2200"/>
            </a:lvl6pPr>
            <a:lvl7pPr marL="3051829" indent="0">
              <a:buNone/>
              <a:defRPr sz="2200"/>
            </a:lvl7pPr>
            <a:lvl8pPr marL="3560470" indent="0">
              <a:buNone/>
              <a:defRPr sz="2200"/>
            </a:lvl8pPr>
            <a:lvl9pPr marL="4069106"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639" indent="0">
              <a:buNone/>
              <a:defRPr sz="1300"/>
            </a:lvl2pPr>
            <a:lvl3pPr marL="1017276" indent="0">
              <a:buNone/>
              <a:defRPr sz="1100"/>
            </a:lvl3pPr>
            <a:lvl4pPr marL="1525916" indent="0">
              <a:buNone/>
              <a:defRPr sz="1000"/>
            </a:lvl4pPr>
            <a:lvl5pPr marL="2034553" indent="0">
              <a:buNone/>
              <a:defRPr sz="1000"/>
            </a:lvl5pPr>
            <a:lvl6pPr marL="2543194" indent="0">
              <a:buNone/>
              <a:defRPr sz="1000"/>
            </a:lvl6pPr>
            <a:lvl7pPr marL="3051829" indent="0">
              <a:buNone/>
              <a:defRPr sz="1000"/>
            </a:lvl7pPr>
            <a:lvl8pPr marL="3560470" indent="0">
              <a:buNone/>
              <a:defRPr sz="1000"/>
            </a:lvl8pPr>
            <a:lvl9pPr marL="4069106" indent="0">
              <a:buNone/>
              <a:defRPr sz="1000"/>
            </a:lvl9pPr>
          </a:lstStyle>
          <a:p>
            <a:pPr lvl="0"/>
            <a:r>
              <a:rPr lang="en-US" smtClean="0"/>
              <a:t>Click to edit Master text styles</a:t>
            </a:r>
          </a:p>
        </p:txBody>
      </p:sp>
    </p:spTree>
    <p:extLst>
      <p:ext uri="{BB962C8B-B14F-4D97-AF65-F5344CB8AC3E}">
        <p14:creationId xmlns:p14="http://schemas.microsoft.com/office/powerpoint/2010/main" val="12144653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45275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65228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16" tIns="50859" rIns="101716" bIns="50859"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8310420"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60983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7872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6962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2718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7164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292" indent="0" algn="ctr">
              <a:buNone/>
              <a:defRPr>
                <a:solidFill>
                  <a:schemeClr val="tx1">
                    <a:tint val="75000"/>
                  </a:schemeClr>
                </a:solidFill>
              </a:defRPr>
            </a:lvl2pPr>
            <a:lvl3pPr marL="1018586" indent="0" algn="ctr">
              <a:buNone/>
              <a:defRPr>
                <a:solidFill>
                  <a:schemeClr val="tx1">
                    <a:tint val="75000"/>
                  </a:schemeClr>
                </a:solidFill>
              </a:defRPr>
            </a:lvl3pPr>
            <a:lvl4pPr marL="1527879" indent="0" algn="ctr">
              <a:buNone/>
              <a:defRPr>
                <a:solidFill>
                  <a:schemeClr val="tx1">
                    <a:tint val="75000"/>
                  </a:schemeClr>
                </a:solidFill>
              </a:defRPr>
            </a:lvl4pPr>
            <a:lvl5pPr marL="2037173" indent="0" algn="ctr">
              <a:buNone/>
              <a:defRPr>
                <a:solidFill>
                  <a:schemeClr val="tx1">
                    <a:tint val="75000"/>
                  </a:schemeClr>
                </a:solidFill>
              </a:defRPr>
            </a:lvl5pPr>
            <a:lvl6pPr marL="2546466" indent="0" algn="ctr">
              <a:buNone/>
              <a:defRPr>
                <a:solidFill>
                  <a:schemeClr val="tx1">
                    <a:tint val="75000"/>
                  </a:schemeClr>
                </a:solidFill>
              </a:defRPr>
            </a:lvl6pPr>
            <a:lvl7pPr marL="3055758" indent="0" algn="ctr">
              <a:buNone/>
              <a:defRPr>
                <a:solidFill>
                  <a:schemeClr val="tx1">
                    <a:tint val="75000"/>
                  </a:schemeClr>
                </a:solidFill>
              </a:defRPr>
            </a:lvl7pPr>
            <a:lvl8pPr marL="3565052" indent="0" algn="ctr">
              <a:buNone/>
              <a:defRPr>
                <a:solidFill>
                  <a:schemeClr val="tx1">
                    <a:tint val="75000"/>
                  </a:schemeClr>
                </a:solidFill>
              </a:defRPr>
            </a:lvl8pPr>
            <a:lvl9pPr marL="40743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56A43920-F3C6-435F-8F78-D6EDA2B7981B}"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19934F1-D87C-4B56-B9B6-B3B32946033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421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9110DD7-B85B-4DE7-BDAF-B1E0BA6FDE2F}"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1883B00-2C94-4873-9A38-2903F8FFD8AE}" type="slidenum">
              <a:rPr lang="en-US"/>
              <a:pPr/>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9292" indent="0">
              <a:buNone/>
              <a:defRPr sz="2000">
                <a:solidFill>
                  <a:schemeClr val="tx1">
                    <a:tint val="75000"/>
                  </a:schemeClr>
                </a:solidFill>
              </a:defRPr>
            </a:lvl2pPr>
            <a:lvl3pPr marL="1018586" indent="0">
              <a:buNone/>
              <a:defRPr sz="1800">
                <a:solidFill>
                  <a:schemeClr val="tx1">
                    <a:tint val="75000"/>
                  </a:schemeClr>
                </a:solidFill>
              </a:defRPr>
            </a:lvl3pPr>
            <a:lvl4pPr marL="1527879" indent="0">
              <a:buNone/>
              <a:defRPr sz="1600">
                <a:solidFill>
                  <a:schemeClr val="tx1">
                    <a:tint val="75000"/>
                  </a:schemeClr>
                </a:solidFill>
              </a:defRPr>
            </a:lvl4pPr>
            <a:lvl5pPr marL="2037173" indent="0">
              <a:buNone/>
              <a:defRPr sz="1600">
                <a:solidFill>
                  <a:schemeClr val="tx1">
                    <a:tint val="75000"/>
                  </a:schemeClr>
                </a:solidFill>
              </a:defRPr>
            </a:lvl5pPr>
            <a:lvl6pPr marL="2546466" indent="0">
              <a:buNone/>
              <a:defRPr sz="1600">
                <a:solidFill>
                  <a:schemeClr val="tx1">
                    <a:tint val="75000"/>
                  </a:schemeClr>
                </a:solidFill>
              </a:defRPr>
            </a:lvl6pPr>
            <a:lvl7pPr marL="3055758" indent="0">
              <a:buNone/>
              <a:defRPr sz="1600">
                <a:solidFill>
                  <a:schemeClr val="tx1">
                    <a:tint val="75000"/>
                  </a:schemeClr>
                </a:solidFill>
              </a:defRPr>
            </a:lvl7pPr>
            <a:lvl8pPr marL="3565052" indent="0">
              <a:buNone/>
              <a:defRPr sz="1600">
                <a:solidFill>
                  <a:schemeClr val="tx1">
                    <a:tint val="75000"/>
                  </a:schemeClr>
                </a:solidFill>
              </a:defRPr>
            </a:lvl8pPr>
            <a:lvl9pPr marL="4074344"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0D85D14-A3DA-4AFE-8ADF-27B9A5C3D213}"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967FE09-38E4-4AFF-B92B-EF0259879535}" type="slidenum">
              <a:rPr lang="en-US"/>
              <a:pPr/>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3"/>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3"/>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ADFAEFE6-8666-4245-B7A5-538BC36B62D3}"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BD0C214-448F-4937-9322-04E5F1437E07}" type="slidenum">
              <a:rPr lang="en-US"/>
              <a:pPr/>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0" y="1739795"/>
            <a:ext cx="4445953"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C018D67F-CB68-4815-B438-264FC60C3CA9}" type="datetime1">
              <a:rPr lang="en-US"/>
              <a:pPr/>
              <a:t>9/2/2015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5DF9A9B2-5DD2-409F-AB97-CED1463181BC}" type="slidenum">
              <a:rPr lang="en-US"/>
              <a:pPr/>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BCE1317-D159-4CC4-B263-B28354571AE6}" type="datetime1">
              <a:rPr lang="en-US"/>
              <a:pPr/>
              <a:t>9/2/2015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32D91F8-0F9B-407C-B372-0B8CE0104F0B}" type="slidenum">
              <a:rPr lang="en-US"/>
              <a:pPr/>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3" y="1626447"/>
            <a:ext cx="3309144" cy="5316538"/>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0F9042F-5DBB-4050-9DB3-F444011AEAA2}"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A9E300D-3134-48E2-BB19-0355D93C224D}" type="slidenum">
              <a:rPr lang="en-US"/>
              <a:pPr/>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292" indent="0">
              <a:buNone/>
              <a:defRPr sz="3100"/>
            </a:lvl2pPr>
            <a:lvl3pPr marL="1018586" indent="0">
              <a:buNone/>
              <a:defRPr sz="2700"/>
            </a:lvl3pPr>
            <a:lvl4pPr marL="1527879" indent="0">
              <a:buNone/>
              <a:defRPr sz="2200"/>
            </a:lvl4pPr>
            <a:lvl5pPr marL="2037173" indent="0">
              <a:buNone/>
              <a:defRPr sz="2200"/>
            </a:lvl5pPr>
            <a:lvl6pPr marL="2546466" indent="0">
              <a:buNone/>
              <a:defRPr sz="2200"/>
            </a:lvl6pPr>
            <a:lvl7pPr marL="3055758" indent="0">
              <a:buNone/>
              <a:defRPr sz="2200"/>
            </a:lvl7pPr>
            <a:lvl8pPr marL="3565052" indent="0">
              <a:buNone/>
              <a:defRPr sz="2200"/>
            </a:lvl8pPr>
            <a:lvl9pPr marL="407434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372EB6B-3346-4C3B-A845-7B9FA8701B25}"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FF54A44-BB72-4591-A05D-2796E4711257}" type="slidenum">
              <a:rPr lang="en-US"/>
              <a:pPr/>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C93C6E7-67A6-4EFD-A023-12A27A863FF7}"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2E7F49E-87D7-4DC5-8B8A-0D9D59186CCB}" type="slidenum">
              <a:rPr lang="en-US"/>
              <a:pPr/>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4B84A50-893F-4754-9218-970EB055D07C}"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15A681D-6B02-4868-BFBB-3F51692B665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47"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35" tIns="50917" rIns="101835" bIns="50917"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57" y="7133701"/>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5054121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8" descr="caHUB_cover 0408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w="9525">
            <a:noFill/>
            <a:miter lim="800000"/>
            <a:headEnd/>
            <a:tailEnd/>
          </a:ln>
        </p:spPr>
      </p:pic>
      <p:sp>
        <p:nvSpPr>
          <p:cNvPr id="3074" name="Rectangle 2"/>
          <p:cNvSpPr>
            <a:spLocks noGrp="1" noChangeArrowheads="1"/>
          </p:cNvSpPr>
          <p:nvPr>
            <p:ph type="ctrTitle"/>
          </p:nvPr>
        </p:nvSpPr>
        <p:spPr>
          <a:xfrm>
            <a:off x="1987232" y="2785114"/>
            <a:ext cx="8549640" cy="1666028"/>
          </a:xfrm>
        </p:spPr>
        <p:txBody>
          <a:bodyPr/>
          <a:lstStyle>
            <a:lvl1pPr>
              <a:defRPr>
                <a:solidFill>
                  <a:srgbClr val="1C2674"/>
                </a:solidFill>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987233" y="4969298"/>
            <a:ext cx="7040880" cy="1986280"/>
          </a:xfrm>
        </p:spPr>
        <p:txBody>
          <a:bodyPr/>
          <a:lstStyle>
            <a:lvl1pPr marL="0" indent="0">
              <a:buFontTx/>
              <a:buNone/>
              <a:defRPr sz="2000" b="1" i="1"/>
            </a:lvl1pPr>
          </a:lstStyle>
          <a:p>
            <a:r>
              <a:rPr lang="en-US" smtClean="0"/>
              <a:t>Click to edit Master subtitle style</a:t>
            </a:r>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2"/>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174" indent="0">
              <a:buNone/>
              <a:defRPr sz="2000"/>
            </a:lvl2pPr>
            <a:lvl3pPr marL="1018348" indent="0">
              <a:buNone/>
              <a:defRPr sz="1800"/>
            </a:lvl3pPr>
            <a:lvl4pPr marL="1527523" indent="0">
              <a:buNone/>
              <a:defRPr sz="1600"/>
            </a:lvl4pPr>
            <a:lvl5pPr marL="2036696" indent="0">
              <a:buNone/>
              <a:defRPr sz="1600"/>
            </a:lvl5pPr>
            <a:lvl6pPr marL="2545871" indent="0">
              <a:buNone/>
              <a:defRPr sz="1600"/>
            </a:lvl6pPr>
            <a:lvl7pPr marL="3055043" indent="0">
              <a:buNone/>
              <a:defRPr sz="1600"/>
            </a:lvl7pPr>
            <a:lvl8pPr marL="3564219" indent="0">
              <a:buNone/>
              <a:defRPr sz="1600"/>
            </a:lvl8pPr>
            <a:lvl9pPr marL="4073390" indent="0">
              <a:buNone/>
              <a:defRPr sz="1600"/>
            </a:lvl9pPr>
          </a:lstStyle>
          <a:p>
            <a:pPr lvl="0"/>
            <a:r>
              <a:rPr lang="en-US" smtClean="0"/>
              <a:t>Click to edit Master text styles</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09045"/>
            <a:ext cx="4442460" cy="573394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09045"/>
            <a:ext cx="4442460" cy="573394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174" indent="0">
              <a:buNone/>
              <a:defRPr sz="2200" b="1"/>
            </a:lvl2pPr>
            <a:lvl3pPr marL="1018348" indent="0">
              <a:buNone/>
              <a:defRPr sz="2000" b="1"/>
            </a:lvl3pPr>
            <a:lvl4pPr marL="1527523" indent="0">
              <a:buNone/>
              <a:defRPr sz="1800" b="1"/>
            </a:lvl4pPr>
            <a:lvl5pPr marL="2036696" indent="0">
              <a:buNone/>
              <a:defRPr sz="1800" b="1"/>
            </a:lvl5pPr>
            <a:lvl6pPr marL="2545871" indent="0">
              <a:buNone/>
              <a:defRPr sz="1800" b="1"/>
            </a:lvl6pPr>
            <a:lvl7pPr marL="3055043" indent="0">
              <a:buNone/>
              <a:defRPr sz="1800" b="1"/>
            </a:lvl7pPr>
            <a:lvl8pPr marL="3564219" indent="0">
              <a:buNone/>
              <a:defRPr sz="1800" b="1"/>
            </a:lvl8pPr>
            <a:lvl9pPr marL="407339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174" indent="0">
              <a:buNone/>
              <a:defRPr sz="2200" b="1"/>
            </a:lvl2pPr>
            <a:lvl3pPr marL="1018348" indent="0">
              <a:buNone/>
              <a:defRPr sz="2000" b="1"/>
            </a:lvl3pPr>
            <a:lvl4pPr marL="1527523" indent="0">
              <a:buNone/>
              <a:defRPr sz="1800" b="1"/>
            </a:lvl4pPr>
            <a:lvl5pPr marL="2036696" indent="0">
              <a:buNone/>
              <a:defRPr sz="1800" b="1"/>
            </a:lvl5pPr>
            <a:lvl6pPr marL="2545871" indent="0">
              <a:buNone/>
              <a:defRPr sz="1800" b="1"/>
            </a:lvl6pPr>
            <a:lvl7pPr marL="3055043" indent="0">
              <a:buNone/>
              <a:defRPr sz="1800" b="1"/>
            </a:lvl7pPr>
            <a:lvl8pPr marL="3564219" indent="0">
              <a:buNone/>
              <a:defRPr sz="1800" b="1"/>
            </a:lvl8pPr>
            <a:lvl9pPr marL="407339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9174" indent="0">
              <a:buNone/>
              <a:defRPr sz="1300"/>
            </a:lvl2pPr>
            <a:lvl3pPr marL="1018348" indent="0">
              <a:buNone/>
              <a:defRPr sz="1100"/>
            </a:lvl3pPr>
            <a:lvl4pPr marL="1527523" indent="0">
              <a:buNone/>
              <a:defRPr sz="1000"/>
            </a:lvl4pPr>
            <a:lvl5pPr marL="2036696" indent="0">
              <a:buNone/>
              <a:defRPr sz="1000"/>
            </a:lvl5pPr>
            <a:lvl6pPr marL="2545871" indent="0">
              <a:buNone/>
              <a:defRPr sz="1000"/>
            </a:lvl6pPr>
            <a:lvl7pPr marL="3055043" indent="0">
              <a:buNone/>
              <a:defRPr sz="1000"/>
            </a:lvl7pPr>
            <a:lvl8pPr marL="3564219" indent="0">
              <a:buNone/>
              <a:defRPr sz="1000"/>
            </a:lvl8pPr>
            <a:lvl9pPr marL="4073390" indent="0">
              <a:buNone/>
              <a:defRPr sz="1000"/>
            </a:lvl9pPr>
          </a:lstStyle>
          <a:p>
            <a:pPr lvl="0"/>
            <a:r>
              <a:rPr lang="en-US" smtClean="0"/>
              <a:t>Click to edit Master text styles</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174" indent="0">
              <a:buNone/>
              <a:defRPr sz="3100"/>
            </a:lvl2pPr>
            <a:lvl3pPr marL="1018348" indent="0">
              <a:buNone/>
              <a:defRPr sz="2700"/>
            </a:lvl3pPr>
            <a:lvl4pPr marL="1527523" indent="0">
              <a:buNone/>
              <a:defRPr sz="2200"/>
            </a:lvl4pPr>
            <a:lvl5pPr marL="2036696" indent="0">
              <a:buNone/>
              <a:defRPr sz="2200"/>
            </a:lvl5pPr>
            <a:lvl6pPr marL="2545871" indent="0">
              <a:buNone/>
              <a:defRPr sz="2200"/>
            </a:lvl6pPr>
            <a:lvl7pPr marL="3055043" indent="0">
              <a:buNone/>
              <a:defRPr sz="2200"/>
            </a:lvl7pPr>
            <a:lvl8pPr marL="3564219" indent="0">
              <a:buNone/>
              <a:defRPr sz="2200"/>
            </a:lvl8pPr>
            <a:lvl9pPr marL="4073390"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174" indent="0">
              <a:buNone/>
              <a:defRPr sz="1300"/>
            </a:lvl2pPr>
            <a:lvl3pPr marL="1018348" indent="0">
              <a:buNone/>
              <a:defRPr sz="1100"/>
            </a:lvl3pPr>
            <a:lvl4pPr marL="1527523" indent="0">
              <a:buNone/>
              <a:defRPr sz="1000"/>
            </a:lvl4pPr>
            <a:lvl5pPr marL="2036696" indent="0">
              <a:buNone/>
              <a:defRPr sz="1000"/>
            </a:lvl5pPr>
            <a:lvl6pPr marL="2545871" indent="0">
              <a:buNone/>
              <a:defRPr sz="1000"/>
            </a:lvl6pPr>
            <a:lvl7pPr marL="3055043" indent="0">
              <a:buNone/>
              <a:defRPr sz="1000"/>
            </a:lvl7pPr>
            <a:lvl8pPr marL="3564219" indent="0">
              <a:buNone/>
              <a:defRPr sz="1000"/>
            </a:lvl8pPr>
            <a:lvl9pPr marL="4073390" indent="0">
              <a:buNone/>
              <a:defRPr sz="1000"/>
            </a:lvl9pPr>
          </a:lstStyle>
          <a:p>
            <a:pPr lvl="0"/>
            <a:r>
              <a:rPr lang="en-US" smtClean="0"/>
              <a:t>Click to edit Master text styles</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9563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53975"/>
            <a:ext cx="2263140" cy="69969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53975"/>
            <a:ext cx="6621780" cy="69969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58" tIns="50929" rIns="101858" bIns="50929"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9057571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9779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292" indent="0">
              <a:buNone/>
              <a:defRPr sz="2000"/>
            </a:lvl2pPr>
            <a:lvl3pPr marL="1018586" indent="0">
              <a:buNone/>
              <a:defRPr sz="1800"/>
            </a:lvl3pPr>
            <a:lvl4pPr marL="1527879" indent="0">
              <a:buNone/>
              <a:defRPr sz="1600"/>
            </a:lvl4pPr>
            <a:lvl5pPr marL="2037173" indent="0">
              <a:buNone/>
              <a:defRPr sz="1600"/>
            </a:lvl5pPr>
            <a:lvl6pPr marL="2546466" indent="0">
              <a:buNone/>
              <a:defRPr sz="1600"/>
            </a:lvl6pPr>
            <a:lvl7pPr marL="3055758" indent="0">
              <a:buNone/>
              <a:defRPr sz="1600"/>
            </a:lvl7pPr>
            <a:lvl8pPr marL="3565052" indent="0">
              <a:buNone/>
              <a:defRPr sz="1600"/>
            </a:lvl8pPr>
            <a:lvl9pPr marL="4074344" indent="0">
              <a:buNone/>
              <a:defRPr sz="1600"/>
            </a:lvl9pPr>
          </a:lstStyle>
          <a:p>
            <a:pPr lvl="0"/>
            <a:r>
              <a:rPr lang="en-US" smtClean="0"/>
              <a:t>Click to edit Master text styles</a:t>
            </a:r>
          </a:p>
        </p:txBody>
      </p:sp>
    </p:spTree>
    <p:extLst>
      <p:ext uri="{BB962C8B-B14F-4D97-AF65-F5344CB8AC3E}">
        <p14:creationId xmlns:p14="http://schemas.microsoft.com/office/powerpoint/2010/main" val="20132785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38044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0" y="1739795"/>
            <a:ext cx="4445953"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49355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54882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9379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3" y="1626447"/>
            <a:ext cx="3309144" cy="5316538"/>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Tree>
    <p:extLst>
      <p:ext uri="{BB962C8B-B14F-4D97-AF65-F5344CB8AC3E}">
        <p14:creationId xmlns:p14="http://schemas.microsoft.com/office/powerpoint/2010/main" val="31753254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292" indent="0">
              <a:buNone/>
              <a:defRPr sz="3100"/>
            </a:lvl2pPr>
            <a:lvl3pPr marL="1018586" indent="0">
              <a:buNone/>
              <a:defRPr sz="2700"/>
            </a:lvl3pPr>
            <a:lvl4pPr marL="1527879" indent="0">
              <a:buNone/>
              <a:defRPr sz="2200"/>
            </a:lvl4pPr>
            <a:lvl5pPr marL="2037173" indent="0">
              <a:buNone/>
              <a:defRPr sz="2200"/>
            </a:lvl5pPr>
            <a:lvl6pPr marL="2546466" indent="0">
              <a:buNone/>
              <a:defRPr sz="2200"/>
            </a:lvl6pPr>
            <a:lvl7pPr marL="3055758" indent="0">
              <a:buNone/>
              <a:defRPr sz="2200"/>
            </a:lvl7pPr>
            <a:lvl8pPr marL="3565052" indent="0">
              <a:buNone/>
              <a:defRPr sz="2200"/>
            </a:lvl8pPr>
            <a:lvl9pPr marL="407434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Tree>
    <p:extLst>
      <p:ext uri="{BB962C8B-B14F-4D97-AF65-F5344CB8AC3E}">
        <p14:creationId xmlns:p14="http://schemas.microsoft.com/office/powerpoint/2010/main" val="358104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16011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1897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4213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47"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35" tIns="50917" rIns="101835" bIns="50917"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57" y="7133701"/>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50541219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95630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160112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2032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2037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23" tIns="50911" rIns="101823" bIns="50911"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0756536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7198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3"/>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115" indent="0">
              <a:buNone/>
              <a:defRPr sz="2000"/>
            </a:lvl2pPr>
            <a:lvl3pPr marL="1018228" indent="0">
              <a:buNone/>
              <a:defRPr sz="1800"/>
            </a:lvl3pPr>
            <a:lvl4pPr marL="1527344" indent="0">
              <a:buNone/>
              <a:defRPr sz="1600"/>
            </a:lvl4pPr>
            <a:lvl5pPr marL="2036458" indent="0">
              <a:buNone/>
              <a:defRPr sz="1600"/>
            </a:lvl5pPr>
            <a:lvl6pPr marL="2545574" indent="0">
              <a:buNone/>
              <a:defRPr sz="1600"/>
            </a:lvl6pPr>
            <a:lvl7pPr marL="3054686" indent="0">
              <a:buNone/>
              <a:defRPr sz="1600"/>
            </a:lvl7pPr>
            <a:lvl8pPr marL="3563802" indent="0">
              <a:buNone/>
              <a:defRPr sz="1600"/>
            </a:lvl8pPr>
            <a:lvl9pPr marL="4072914" indent="0">
              <a:buNone/>
              <a:defRPr sz="1600"/>
            </a:lvl9pPr>
          </a:lstStyle>
          <a:p>
            <a:pPr lvl="0"/>
            <a:r>
              <a:rPr lang="en-US" smtClean="0"/>
              <a:t>Click to edit Master text styles</a:t>
            </a:r>
          </a:p>
        </p:txBody>
      </p:sp>
    </p:spTree>
    <p:extLst>
      <p:ext uri="{BB962C8B-B14F-4D97-AF65-F5344CB8AC3E}">
        <p14:creationId xmlns:p14="http://schemas.microsoft.com/office/powerpoint/2010/main" val="182038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2032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4912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3" y="1739795"/>
            <a:ext cx="4445953"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3"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857005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04667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7929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337780792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115" indent="0">
              <a:buNone/>
              <a:defRPr sz="3100"/>
            </a:lvl2pPr>
            <a:lvl3pPr marL="1018228" indent="0">
              <a:buNone/>
              <a:defRPr sz="2700"/>
            </a:lvl3pPr>
            <a:lvl4pPr marL="1527344" indent="0">
              <a:buNone/>
              <a:defRPr sz="2200"/>
            </a:lvl4pPr>
            <a:lvl5pPr marL="2036458" indent="0">
              <a:buNone/>
              <a:defRPr sz="2200"/>
            </a:lvl5pPr>
            <a:lvl6pPr marL="2545574" indent="0">
              <a:buNone/>
              <a:defRPr sz="2200"/>
            </a:lvl6pPr>
            <a:lvl7pPr marL="3054686" indent="0">
              <a:buNone/>
              <a:defRPr sz="2200"/>
            </a:lvl7pPr>
            <a:lvl8pPr marL="3563802" indent="0">
              <a:buNone/>
              <a:defRPr sz="2200"/>
            </a:lvl8pPr>
            <a:lvl9pPr marL="407291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153750838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15997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782907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11" tIns="50906" rIns="101811" bIns="50906"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8310411"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8732698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134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2037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938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77058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0212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99" tIns="50900" rIns="101799" bIns="5090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2AEC7C67-CB51-43E8-BB1D-DC34EF3D9FEC}" type="slidenum">
              <a:rPr lang="en-US" altLang="en-US" sz="1100" smtClean="0">
                <a:solidFill>
                  <a:srgbClr val="FFFFFF"/>
                </a:solidFill>
              </a:rPr>
              <a:pPr>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1352097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2273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997" indent="0">
              <a:buNone/>
              <a:defRPr sz="2000"/>
            </a:lvl2pPr>
            <a:lvl3pPr marL="1017990" indent="0">
              <a:buNone/>
              <a:defRPr sz="1800"/>
            </a:lvl3pPr>
            <a:lvl4pPr marL="1526988" indent="0">
              <a:buNone/>
              <a:defRPr sz="1600"/>
            </a:lvl4pPr>
            <a:lvl5pPr marL="2035981" indent="0">
              <a:buNone/>
              <a:defRPr sz="1600"/>
            </a:lvl5pPr>
            <a:lvl6pPr marL="2544979" indent="0">
              <a:buNone/>
              <a:defRPr sz="1600"/>
            </a:lvl6pPr>
            <a:lvl7pPr marL="3053972" indent="0">
              <a:buNone/>
              <a:defRPr sz="1600"/>
            </a:lvl7pPr>
            <a:lvl8pPr marL="3562969" indent="0">
              <a:buNone/>
              <a:defRPr sz="1600"/>
            </a:lvl8pPr>
            <a:lvl9pPr marL="4071962" indent="0">
              <a:buNone/>
              <a:defRPr sz="1600"/>
            </a:lvl9pPr>
          </a:lstStyle>
          <a:p>
            <a:pPr lvl="0"/>
            <a:r>
              <a:rPr lang="en-US" smtClean="0"/>
              <a:t>Click to edit Master text styles</a:t>
            </a:r>
          </a:p>
        </p:txBody>
      </p:sp>
    </p:spTree>
    <p:extLst>
      <p:ext uri="{BB962C8B-B14F-4D97-AF65-F5344CB8AC3E}">
        <p14:creationId xmlns:p14="http://schemas.microsoft.com/office/powerpoint/2010/main" val="9325124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37701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7363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3744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669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23" tIns="50911" rIns="101823" bIns="50911"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0756536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3223526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26964490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142169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8"/>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8"/>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0146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87" tIns="50894" rIns="101787" bIns="50894"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74376557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28938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6"/>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938" indent="0">
              <a:buNone/>
              <a:defRPr sz="2000"/>
            </a:lvl2pPr>
            <a:lvl3pPr marL="1017871" indent="0">
              <a:buNone/>
              <a:defRPr sz="1800"/>
            </a:lvl3pPr>
            <a:lvl4pPr marL="1526809" indent="0">
              <a:buNone/>
              <a:defRPr sz="1600"/>
            </a:lvl4pPr>
            <a:lvl5pPr marL="2035743" indent="0">
              <a:buNone/>
              <a:defRPr sz="1600"/>
            </a:lvl5pPr>
            <a:lvl6pPr marL="2544681" indent="0">
              <a:buNone/>
              <a:defRPr sz="1600"/>
            </a:lvl6pPr>
            <a:lvl7pPr marL="3053614" indent="0">
              <a:buNone/>
              <a:defRPr sz="1600"/>
            </a:lvl7pPr>
            <a:lvl8pPr marL="3562552" indent="0">
              <a:buNone/>
              <a:defRPr sz="1600"/>
            </a:lvl8pPr>
            <a:lvl9pPr marL="4071486" indent="0">
              <a:buNone/>
              <a:defRPr sz="1600"/>
            </a:lvl9pPr>
          </a:lstStyle>
          <a:p>
            <a:pPr lvl="0"/>
            <a:r>
              <a:rPr lang="en-US" smtClean="0"/>
              <a:t>Click to edit Master text styles</a:t>
            </a:r>
          </a:p>
        </p:txBody>
      </p:sp>
    </p:spTree>
    <p:extLst>
      <p:ext uri="{BB962C8B-B14F-4D97-AF65-F5344CB8AC3E}">
        <p14:creationId xmlns:p14="http://schemas.microsoft.com/office/powerpoint/2010/main" val="33854978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6251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7" y="1739795"/>
            <a:ext cx="4445953"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7"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147570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1250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7198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924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smtClean="0"/>
              <a:t>Click to edit Master text styles</a:t>
            </a:r>
          </a:p>
        </p:txBody>
      </p:sp>
    </p:spTree>
    <p:extLst>
      <p:ext uri="{BB962C8B-B14F-4D97-AF65-F5344CB8AC3E}">
        <p14:creationId xmlns:p14="http://schemas.microsoft.com/office/powerpoint/2010/main" val="225660774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38" indent="0">
              <a:buNone/>
              <a:defRPr sz="3100"/>
            </a:lvl2pPr>
            <a:lvl3pPr marL="1017871" indent="0">
              <a:buNone/>
              <a:defRPr sz="2700"/>
            </a:lvl3pPr>
            <a:lvl4pPr marL="1526809" indent="0">
              <a:buNone/>
              <a:defRPr sz="2200"/>
            </a:lvl4pPr>
            <a:lvl5pPr marL="2035743" indent="0">
              <a:buNone/>
              <a:defRPr sz="2200"/>
            </a:lvl5pPr>
            <a:lvl6pPr marL="2544681" indent="0">
              <a:buNone/>
              <a:defRPr sz="2200"/>
            </a:lvl6pPr>
            <a:lvl7pPr marL="3053614" indent="0">
              <a:buNone/>
              <a:defRPr sz="2200"/>
            </a:lvl7pPr>
            <a:lvl8pPr marL="3562552" indent="0">
              <a:buNone/>
              <a:defRPr sz="2200"/>
            </a:lvl8pPr>
            <a:lvl9pPr marL="4071486"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smtClean="0"/>
              <a:t>Click to edit Master text styles</a:t>
            </a:r>
          </a:p>
        </p:txBody>
      </p:sp>
    </p:spTree>
    <p:extLst>
      <p:ext uri="{BB962C8B-B14F-4D97-AF65-F5344CB8AC3E}">
        <p14:creationId xmlns:p14="http://schemas.microsoft.com/office/powerpoint/2010/main" val="409496712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762360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85815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75" tIns="50888" rIns="101775" bIns="50888">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591C7AE3-C3B2-41FA-86CB-1A6C3068F5B6}" type="slidenum">
              <a:rPr lang="en-US" altLang="en-US" sz="1100" smtClean="0">
                <a:solidFill>
                  <a:srgbClr val="FFFFFF"/>
                </a:solidFill>
              </a:rPr>
              <a:pPr eaLnBrk="1" hangingPunct="1">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6526536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488022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7"/>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879" indent="0">
              <a:buNone/>
              <a:defRPr sz="2000"/>
            </a:lvl2pPr>
            <a:lvl3pPr marL="1017752" indent="0">
              <a:buNone/>
              <a:defRPr sz="1800"/>
            </a:lvl3pPr>
            <a:lvl4pPr marL="1526630" indent="0">
              <a:buNone/>
              <a:defRPr sz="1600"/>
            </a:lvl4pPr>
            <a:lvl5pPr marL="2035505" indent="0">
              <a:buNone/>
              <a:defRPr sz="1600"/>
            </a:lvl5pPr>
            <a:lvl6pPr marL="2544384" indent="0">
              <a:buNone/>
              <a:defRPr sz="1600"/>
            </a:lvl6pPr>
            <a:lvl7pPr marL="3053257" indent="0">
              <a:buNone/>
              <a:defRPr sz="1600"/>
            </a:lvl7pPr>
            <a:lvl8pPr marL="3562135" indent="0">
              <a:buNone/>
              <a:defRPr sz="1600"/>
            </a:lvl8pPr>
            <a:lvl9pPr marL="4071010" indent="0">
              <a:buNone/>
              <a:defRPr sz="1600"/>
            </a:lvl9pPr>
          </a:lstStyle>
          <a:p>
            <a:pPr lvl="0"/>
            <a:r>
              <a:rPr lang="en-US" smtClean="0"/>
              <a:t>Click to edit Master text styles</a:t>
            </a:r>
          </a:p>
        </p:txBody>
      </p:sp>
    </p:spTree>
    <p:extLst>
      <p:ext uri="{BB962C8B-B14F-4D97-AF65-F5344CB8AC3E}">
        <p14:creationId xmlns:p14="http://schemas.microsoft.com/office/powerpoint/2010/main" val="19326036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11"/>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11"/>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72929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8" y="1739795"/>
            <a:ext cx="4445953"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8"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434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3"/>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115" indent="0">
              <a:buNone/>
              <a:defRPr sz="2000"/>
            </a:lvl2pPr>
            <a:lvl3pPr marL="1018228" indent="0">
              <a:buNone/>
              <a:defRPr sz="1800"/>
            </a:lvl3pPr>
            <a:lvl4pPr marL="1527344" indent="0">
              <a:buNone/>
              <a:defRPr sz="1600"/>
            </a:lvl4pPr>
            <a:lvl5pPr marL="2036458" indent="0">
              <a:buNone/>
              <a:defRPr sz="1600"/>
            </a:lvl5pPr>
            <a:lvl6pPr marL="2545574" indent="0">
              <a:buNone/>
              <a:defRPr sz="1600"/>
            </a:lvl6pPr>
            <a:lvl7pPr marL="3054686" indent="0">
              <a:buNone/>
              <a:defRPr sz="1600"/>
            </a:lvl7pPr>
            <a:lvl8pPr marL="3563802" indent="0">
              <a:buNone/>
              <a:defRPr sz="1600"/>
            </a:lvl8pPr>
            <a:lvl9pPr marL="4072914" indent="0">
              <a:buNone/>
              <a:defRPr sz="1600"/>
            </a:lvl9pPr>
          </a:lstStyle>
          <a:p>
            <a:pPr lvl="0"/>
            <a:r>
              <a:rPr lang="en-US" smtClean="0"/>
              <a:t>Click to edit Master text styles</a:t>
            </a:r>
          </a:p>
        </p:txBody>
      </p:sp>
    </p:spTree>
    <p:extLst>
      <p:ext uri="{BB962C8B-B14F-4D97-AF65-F5344CB8AC3E}">
        <p14:creationId xmlns:p14="http://schemas.microsoft.com/office/powerpoint/2010/main" val="182038100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1498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4493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13706080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879" indent="0">
              <a:buNone/>
              <a:defRPr sz="3100"/>
            </a:lvl2pPr>
            <a:lvl3pPr marL="1017752" indent="0">
              <a:buNone/>
              <a:defRPr sz="2700"/>
            </a:lvl3pPr>
            <a:lvl4pPr marL="1526630" indent="0">
              <a:buNone/>
              <a:defRPr sz="2200"/>
            </a:lvl4pPr>
            <a:lvl5pPr marL="2035505" indent="0">
              <a:buNone/>
              <a:defRPr sz="2200"/>
            </a:lvl5pPr>
            <a:lvl6pPr marL="2544384" indent="0">
              <a:buNone/>
              <a:defRPr sz="2200"/>
            </a:lvl6pPr>
            <a:lvl7pPr marL="3053257" indent="0">
              <a:buNone/>
              <a:defRPr sz="2200"/>
            </a:lvl7pPr>
            <a:lvl8pPr marL="3562135" indent="0">
              <a:buNone/>
              <a:defRPr sz="2200"/>
            </a:lvl8pPr>
            <a:lvl9pPr marL="4071010" indent="0">
              <a:buNone/>
              <a:defRPr sz="22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40633411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11683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1"/>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1"/>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9778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54"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63" tIns="50882" rIns="101763" bIns="50882"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64" y="7133708"/>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50320264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966171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746224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92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9779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49121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53381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51" tIns="50877" rIns="101751" bIns="50877"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89640361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281813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759" indent="0">
              <a:buNone/>
              <a:defRPr sz="2000"/>
            </a:lvl2pPr>
            <a:lvl3pPr marL="1017514" indent="0">
              <a:buNone/>
              <a:defRPr sz="1800"/>
            </a:lvl3pPr>
            <a:lvl4pPr marL="1526273" indent="0">
              <a:buNone/>
              <a:defRPr sz="1600"/>
            </a:lvl4pPr>
            <a:lvl5pPr marL="2035029" indent="0">
              <a:buNone/>
              <a:defRPr sz="1600"/>
            </a:lvl5pPr>
            <a:lvl6pPr marL="2543789" indent="0">
              <a:buNone/>
              <a:defRPr sz="1600"/>
            </a:lvl6pPr>
            <a:lvl7pPr marL="3052543" indent="0">
              <a:buNone/>
              <a:defRPr sz="1600"/>
            </a:lvl7pPr>
            <a:lvl8pPr marL="3561303" indent="0">
              <a:buNone/>
              <a:defRPr sz="1600"/>
            </a:lvl8pPr>
            <a:lvl9pPr marL="4070058" indent="0">
              <a:buNone/>
              <a:defRPr sz="1600"/>
            </a:lvl9pPr>
          </a:lstStyle>
          <a:p>
            <a:pPr lvl="0"/>
            <a:r>
              <a:rPr lang="en-US" smtClean="0"/>
              <a:t>Click to edit Master text styles</a:t>
            </a:r>
          </a:p>
        </p:txBody>
      </p:sp>
    </p:spTree>
    <p:extLst>
      <p:ext uri="{BB962C8B-B14F-4D97-AF65-F5344CB8AC3E}">
        <p14:creationId xmlns:p14="http://schemas.microsoft.com/office/powerpoint/2010/main" val="106271984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328708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0" y="1739795"/>
            <a:ext cx="4445953"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6618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818810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27814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3525040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759" indent="0">
              <a:buNone/>
              <a:defRPr sz="3100"/>
            </a:lvl2pPr>
            <a:lvl3pPr marL="1017514" indent="0">
              <a:buNone/>
              <a:defRPr sz="2700"/>
            </a:lvl3pPr>
            <a:lvl4pPr marL="1526273" indent="0">
              <a:buNone/>
              <a:defRPr sz="2200"/>
            </a:lvl4pPr>
            <a:lvl5pPr marL="2035029" indent="0">
              <a:buNone/>
              <a:defRPr sz="2200"/>
            </a:lvl5pPr>
            <a:lvl6pPr marL="2543789" indent="0">
              <a:buNone/>
              <a:defRPr sz="2200"/>
            </a:lvl6pPr>
            <a:lvl7pPr marL="3052543" indent="0">
              <a:buNone/>
              <a:defRPr sz="2200"/>
            </a:lvl7pPr>
            <a:lvl8pPr marL="3561303" indent="0">
              <a:buNone/>
              <a:defRPr sz="2200"/>
            </a:lvl8pPr>
            <a:lvl9pPr marL="4070058"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2269112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3" y="1739795"/>
            <a:ext cx="4445953"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3"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857005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24984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74773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39" tIns="50871" rIns="101739" bIns="50871"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3307799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291281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1"/>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699" indent="0">
              <a:buNone/>
              <a:defRPr sz="2000"/>
            </a:lvl2pPr>
            <a:lvl3pPr marL="1017395" indent="0">
              <a:buNone/>
              <a:defRPr sz="1800"/>
            </a:lvl3pPr>
            <a:lvl4pPr marL="1526094" indent="0">
              <a:buNone/>
              <a:defRPr sz="1600"/>
            </a:lvl4pPr>
            <a:lvl5pPr marL="2034791" indent="0">
              <a:buNone/>
              <a:defRPr sz="1600"/>
            </a:lvl5pPr>
            <a:lvl6pPr marL="2543491" indent="0">
              <a:buNone/>
              <a:defRPr sz="1600"/>
            </a:lvl6pPr>
            <a:lvl7pPr marL="3052186" indent="0">
              <a:buNone/>
              <a:defRPr sz="1600"/>
            </a:lvl7pPr>
            <a:lvl8pPr marL="3560886" indent="0">
              <a:buNone/>
              <a:defRPr sz="1600"/>
            </a:lvl8pPr>
            <a:lvl9pPr marL="4069582" indent="0">
              <a:buNone/>
              <a:defRPr sz="1600"/>
            </a:lvl9pPr>
          </a:lstStyle>
          <a:p>
            <a:pPr lvl="0"/>
            <a:r>
              <a:rPr lang="en-US" smtClean="0"/>
              <a:t>Click to edit Master text styles</a:t>
            </a:r>
          </a:p>
        </p:txBody>
      </p:sp>
    </p:spTree>
    <p:extLst>
      <p:ext uri="{BB962C8B-B14F-4D97-AF65-F5344CB8AC3E}">
        <p14:creationId xmlns:p14="http://schemas.microsoft.com/office/powerpoint/2010/main" val="8936063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86137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699" indent="0">
              <a:buNone/>
              <a:defRPr sz="2200" b="1"/>
            </a:lvl2pPr>
            <a:lvl3pPr marL="1017395" indent="0">
              <a:buNone/>
              <a:defRPr sz="2000" b="1"/>
            </a:lvl3pPr>
            <a:lvl4pPr marL="1526094" indent="0">
              <a:buNone/>
              <a:defRPr sz="1800" b="1"/>
            </a:lvl4pPr>
            <a:lvl5pPr marL="2034791" indent="0">
              <a:buNone/>
              <a:defRPr sz="1800" b="1"/>
            </a:lvl5pPr>
            <a:lvl6pPr marL="2543491" indent="0">
              <a:buNone/>
              <a:defRPr sz="1800" b="1"/>
            </a:lvl6pPr>
            <a:lvl7pPr marL="3052186" indent="0">
              <a:buNone/>
              <a:defRPr sz="1800" b="1"/>
            </a:lvl7pPr>
            <a:lvl8pPr marL="3560886" indent="0">
              <a:buNone/>
              <a:defRPr sz="1800" b="1"/>
            </a:lvl8pPr>
            <a:lvl9pPr marL="406958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1" y="1739795"/>
            <a:ext cx="4445953" cy="725064"/>
          </a:xfrm>
        </p:spPr>
        <p:txBody>
          <a:bodyPr anchor="b"/>
          <a:lstStyle>
            <a:lvl1pPr marL="0" indent="0">
              <a:buNone/>
              <a:defRPr sz="2700" b="1"/>
            </a:lvl1pPr>
            <a:lvl2pPr marL="508699" indent="0">
              <a:buNone/>
              <a:defRPr sz="2200" b="1"/>
            </a:lvl2pPr>
            <a:lvl3pPr marL="1017395" indent="0">
              <a:buNone/>
              <a:defRPr sz="2000" b="1"/>
            </a:lvl3pPr>
            <a:lvl4pPr marL="1526094" indent="0">
              <a:buNone/>
              <a:defRPr sz="1800" b="1"/>
            </a:lvl4pPr>
            <a:lvl5pPr marL="2034791" indent="0">
              <a:buNone/>
              <a:defRPr sz="1800" b="1"/>
            </a:lvl5pPr>
            <a:lvl6pPr marL="2543491" indent="0">
              <a:buNone/>
              <a:defRPr sz="1800" b="1"/>
            </a:lvl6pPr>
            <a:lvl7pPr marL="3052186" indent="0">
              <a:buNone/>
              <a:defRPr sz="1800" b="1"/>
            </a:lvl7pPr>
            <a:lvl8pPr marL="3560886" indent="0">
              <a:buNone/>
              <a:defRPr sz="1800" b="1"/>
            </a:lvl8pPr>
            <a:lvl9pPr marL="406958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1"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684269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159165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3239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699" indent="0">
              <a:buNone/>
              <a:defRPr sz="1300"/>
            </a:lvl2pPr>
            <a:lvl3pPr marL="1017395" indent="0">
              <a:buNone/>
              <a:defRPr sz="1100"/>
            </a:lvl3pPr>
            <a:lvl4pPr marL="1526094" indent="0">
              <a:buNone/>
              <a:defRPr sz="1000"/>
            </a:lvl4pPr>
            <a:lvl5pPr marL="2034791" indent="0">
              <a:buNone/>
              <a:defRPr sz="1000"/>
            </a:lvl5pPr>
            <a:lvl6pPr marL="2543491" indent="0">
              <a:buNone/>
              <a:defRPr sz="1000"/>
            </a:lvl6pPr>
            <a:lvl7pPr marL="3052186" indent="0">
              <a:buNone/>
              <a:defRPr sz="1000"/>
            </a:lvl7pPr>
            <a:lvl8pPr marL="3560886" indent="0">
              <a:buNone/>
              <a:defRPr sz="1000"/>
            </a:lvl8pPr>
            <a:lvl9pPr marL="4069582" indent="0">
              <a:buNone/>
              <a:defRPr sz="1000"/>
            </a:lvl9pPr>
          </a:lstStyle>
          <a:p>
            <a:pPr lvl="0"/>
            <a:r>
              <a:rPr lang="en-US" smtClean="0"/>
              <a:t>Click to edit Master text styles</a:t>
            </a:r>
          </a:p>
        </p:txBody>
      </p:sp>
    </p:spTree>
    <p:extLst>
      <p:ext uri="{BB962C8B-B14F-4D97-AF65-F5344CB8AC3E}">
        <p14:creationId xmlns:p14="http://schemas.microsoft.com/office/powerpoint/2010/main" val="3969509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046675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699" indent="0">
              <a:buNone/>
              <a:defRPr sz="3100"/>
            </a:lvl2pPr>
            <a:lvl3pPr marL="1017395" indent="0">
              <a:buNone/>
              <a:defRPr sz="2700"/>
            </a:lvl3pPr>
            <a:lvl4pPr marL="1526094" indent="0">
              <a:buNone/>
              <a:defRPr sz="2200"/>
            </a:lvl4pPr>
            <a:lvl5pPr marL="2034791" indent="0">
              <a:buNone/>
              <a:defRPr sz="2200"/>
            </a:lvl5pPr>
            <a:lvl6pPr marL="2543491" indent="0">
              <a:buNone/>
              <a:defRPr sz="2200"/>
            </a:lvl6pPr>
            <a:lvl7pPr marL="3052186" indent="0">
              <a:buNone/>
              <a:defRPr sz="2200"/>
            </a:lvl7pPr>
            <a:lvl8pPr marL="3560886" indent="0">
              <a:buNone/>
              <a:defRPr sz="2200"/>
            </a:lvl8pPr>
            <a:lvl9pPr marL="4069582"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699" indent="0">
              <a:buNone/>
              <a:defRPr sz="1300"/>
            </a:lvl2pPr>
            <a:lvl3pPr marL="1017395" indent="0">
              <a:buNone/>
              <a:defRPr sz="1100"/>
            </a:lvl3pPr>
            <a:lvl4pPr marL="1526094" indent="0">
              <a:buNone/>
              <a:defRPr sz="1000"/>
            </a:lvl4pPr>
            <a:lvl5pPr marL="2034791" indent="0">
              <a:buNone/>
              <a:defRPr sz="1000"/>
            </a:lvl5pPr>
            <a:lvl6pPr marL="2543491" indent="0">
              <a:buNone/>
              <a:defRPr sz="1000"/>
            </a:lvl6pPr>
            <a:lvl7pPr marL="3052186" indent="0">
              <a:buNone/>
              <a:defRPr sz="1000"/>
            </a:lvl7pPr>
            <a:lvl8pPr marL="3560886" indent="0">
              <a:buNone/>
              <a:defRPr sz="1000"/>
            </a:lvl8pPr>
            <a:lvl9pPr marL="4069582" indent="0">
              <a:buNone/>
              <a:defRPr sz="1000"/>
            </a:lvl9pPr>
          </a:lstStyle>
          <a:p>
            <a:pPr lvl="0"/>
            <a:r>
              <a:rPr lang="en-US" smtClean="0"/>
              <a:t>Click to edit Master text styles</a:t>
            </a:r>
          </a:p>
        </p:txBody>
      </p:sp>
    </p:spTree>
    <p:extLst>
      <p:ext uri="{BB962C8B-B14F-4D97-AF65-F5344CB8AC3E}">
        <p14:creationId xmlns:p14="http://schemas.microsoft.com/office/powerpoint/2010/main" val="233758180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027853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01389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28" tIns="50865" rIns="101728" bIns="50865"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3929653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9394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2"/>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639" indent="0">
              <a:buNone/>
              <a:defRPr sz="2000"/>
            </a:lvl2pPr>
            <a:lvl3pPr marL="1017276" indent="0">
              <a:buNone/>
              <a:defRPr sz="1800"/>
            </a:lvl3pPr>
            <a:lvl4pPr marL="1525916" indent="0">
              <a:buNone/>
              <a:defRPr sz="1600"/>
            </a:lvl4pPr>
            <a:lvl5pPr marL="2034553" indent="0">
              <a:buNone/>
              <a:defRPr sz="1600"/>
            </a:lvl5pPr>
            <a:lvl6pPr marL="2543194" indent="0">
              <a:buNone/>
              <a:defRPr sz="1600"/>
            </a:lvl6pPr>
            <a:lvl7pPr marL="3051829" indent="0">
              <a:buNone/>
              <a:defRPr sz="1600"/>
            </a:lvl7pPr>
            <a:lvl8pPr marL="3560470" indent="0">
              <a:buNone/>
              <a:defRPr sz="1600"/>
            </a:lvl8pPr>
            <a:lvl9pPr marL="4069106" indent="0">
              <a:buNone/>
              <a:defRPr sz="1600"/>
            </a:lvl9pPr>
          </a:lstStyle>
          <a:p>
            <a:pPr lvl="0"/>
            <a:r>
              <a:rPr lang="en-US" smtClean="0"/>
              <a:t>Click to edit Master text styles</a:t>
            </a:r>
          </a:p>
        </p:txBody>
      </p:sp>
    </p:spTree>
    <p:extLst>
      <p:ext uri="{BB962C8B-B14F-4D97-AF65-F5344CB8AC3E}">
        <p14:creationId xmlns:p14="http://schemas.microsoft.com/office/powerpoint/2010/main" val="337075519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10914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639" indent="0">
              <a:buNone/>
              <a:defRPr sz="2200" b="1"/>
            </a:lvl2pPr>
            <a:lvl3pPr marL="1017276" indent="0">
              <a:buNone/>
              <a:defRPr sz="2000" b="1"/>
            </a:lvl3pPr>
            <a:lvl4pPr marL="1525916" indent="0">
              <a:buNone/>
              <a:defRPr sz="1800" b="1"/>
            </a:lvl4pPr>
            <a:lvl5pPr marL="2034553" indent="0">
              <a:buNone/>
              <a:defRPr sz="1800" b="1"/>
            </a:lvl5pPr>
            <a:lvl6pPr marL="2543194" indent="0">
              <a:buNone/>
              <a:defRPr sz="1800" b="1"/>
            </a:lvl6pPr>
            <a:lvl7pPr marL="3051829" indent="0">
              <a:buNone/>
              <a:defRPr sz="1800" b="1"/>
            </a:lvl7pPr>
            <a:lvl8pPr marL="3560470" indent="0">
              <a:buNone/>
              <a:defRPr sz="1800" b="1"/>
            </a:lvl8pPr>
            <a:lvl9pPr marL="4069106"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2" y="1739795"/>
            <a:ext cx="4445953" cy="725064"/>
          </a:xfrm>
        </p:spPr>
        <p:txBody>
          <a:bodyPr anchor="b"/>
          <a:lstStyle>
            <a:lvl1pPr marL="0" indent="0">
              <a:buNone/>
              <a:defRPr sz="2700" b="1"/>
            </a:lvl1pPr>
            <a:lvl2pPr marL="508639" indent="0">
              <a:buNone/>
              <a:defRPr sz="2200" b="1"/>
            </a:lvl2pPr>
            <a:lvl3pPr marL="1017276" indent="0">
              <a:buNone/>
              <a:defRPr sz="2000" b="1"/>
            </a:lvl3pPr>
            <a:lvl4pPr marL="1525916" indent="0">
              <a:buNone/>
              <a:defRPr sz="1800" b="1"/>
            </a:lvl4pPr>
            <a:lvl5pPr marL="2034553" indent="0">
              <a:buNone/>
              <a:defRPr sz="1800" b="1"/>
            </a:lvl5pPr>
            <a:lvl6pPr marL="2543194" indent="0">
              <a:buNone/>
              <a:defRPr sz="1800" b="1"/>
            </a:lvl6pPr>
            <a:lvl7pPr marL="3051829" indent="0">
              <a:buNone/>
              <a:defRPr sz="1800" b="1"/>
            </a:lvl7pPr>
            <a:lvl8pPr marL="3560470" indent="0">
              <a:buNone/>
              <a:defRPr sz="1800" b="1"/>
            </a:lvl8pPr>
            <a:lvl9pPr marL="4069106"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898390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7176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032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7929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639" indent="0">
              <a:buNone/>
              <a:defRPr sz="1300"/>
            </a:lvl2pPr>
            <a:lvl3pPr marL="1017276" indent="0">
              <a:buNone/>
              <a:defRPr sz="1100"/>
            </a:lvl3pPr>
            <a:lvl4pPr marL="1525916" indent="0">
              <a:buNone/>
              <a:defRPr sz="1000"/>
            </a:lvl4pPr>
            <a:lvl5pPr marL="2034553" indent="0">
              <a:buNone/>
              <a:defRPr sz="1000"/>
            </a:lvl5pPr>
            <a:lvl6pPr marL="2543194" indent="0">
              <a:buNone/>
              <a:defRPr sz="1000"/>
            </a:lvl6pPr>
            <a:lvl7pPr marL="3051829" indent="0">
              <a:buNone/>
              <a:defRPr sz="1000"/>
            </a:lvl7pPr>
            <a:lvl8pPr marL="3560470" indent="0">
              <a:buNone/>
              <a:defRPr sz="1000"/>
            </a:lvl8pPr>
            <a:lvl9pPr marL="4069106" indent="0">
              <a:buNone/>
              <a:defRPr sz="1000"/>
            </a:lvl9pPr>
          </a:lstStyle>
          <a:p>
            <a:pPr lvl="0"/>
            <a:r>
              <a:rPr lang="en-US" smtClean="0"/>
              <a:t>Click to edit Master text styles</a:t>
            </a:r>
          </a:p>
        </p:txBody>
      </p:sp>
    </p:spTree>
    <p:extLst>
      <p:ext uri="{BB962C8B-B14F-4D97-AF65-F5344CB8AC3E}">
        <p14:creationId xmlns:p14="http://schemas.microsoft.com/office/powerpoint/2010/main" val="126625562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639" indent="0">
              <a:buNone/>
              <a:defRPr sz="3100"/>
            </a:lvl2pPr>
            <a:lvl3pPr marL="1017276" indent="0">
              <a:buNone/>
              <a:defRPr sz="2700"/>
            </a:lvl3pPr>
            <a:lvl4pPr marL="1525916" indent="0">
              <a:buNone/>
              <a:defRPr sz="2200"/>
            </a:lvl4pPr>
            <a:lvl5pPr marL="2034553" indent="0">
              <a:buNone/>
              <a:defRPr sz="2200"/>
            </a:lvl5pPr>
            <a:lvl6pPr marL="2543194" indent="0">
              <a:buNone/>
              <a:defRPr sz="2200"/>
            </a:lvl6pPr>
            <a:lvl7pPr marL="3051829" indent="0">
              <a:buNone/>
              <a:defRPr sz="2200"/>
            </a:lvl7pPr>
            <a:lvl8pPr marL="3560470" indent="0">
              <a:buNone/>
              <a:defRPr sz="2200"/>
            </a:lvl8pPr>
            <a:lvl9pPr marL="4069106"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639" indent="0">
              <a:buNone/>
              <a:defRPr sz="1300"/>
            </a:lvl2pPr>
            <a:lvl3pPr marL="1017276" indent="0">
              <a:buNone/>
              <a:defRPr sz="1100"/>
            </a:lvl3pPr>
            <a:lvl4pPr marL="1525916" indent="0">
              <a:buNone/>
              <a:defRPr sz="1000"/>
            </a:lvl4pPr>
            <a:lvl5pPr marL="2034553" indent="0">
              <a:buNone/>
              <a:defRPr sz="1000"/>
            </a:lvl5pPr>
            <a:lvl6pPr marL="2543194" indent="0">
              <a:buNone/>
              <a:defRPr sz="1000"/>
            </a:lvl6pPr>
            <a:lvl7pPr marL="3051829" indent="0">
              <a:buNone/>
              <a:defRPr sz="1000"/>
            </a:lvl7pPr>
            <a:lvl8pPr marL="3560470" indent="0">
              <a:buNone/>
              <a:defRPr sz="1000"/>
            </a:lvl8pPr>
            <a:lvl9pPr marL="4069106" indent="0">
              <a:buNone/>
              <a:defRPr sz="1000"/>
            </a:lvl9pPr>
          </a:lstStyle>
          <a:p>
            <a:pPr lvl="0"/>
            <a:r>
              <a:rPr lang="en-US" smtClean="0"/>
              <a:t>Click to edit Master text styles</a:t>
            </a:r>
          </a:p>
        </p:txBody>
      </p:sp>
    </p:spTree>
    <p:extLst>
      <p:ext uri="{BB962C8B-B14F-4D97-AF65-F5344CB8AC3E}">
        <p14:creationId xmlns:p14="http://schemas.microsoft.com/office/powerpoint/2010/main" val="12144653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45275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652282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16" tIns="50859" rIns="101716" bIns="50859"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8310420"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609835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78724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69622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2718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71648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56A43920-F3C6-435F-8F78-D6EDA2B7981B}"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19934F1-D87C-4B56-B9B6-B3B32946033A}"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337780792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9110DD7-B85B-4DE7-BDAF-B1E0BA6FDE2F}"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1883B00-2C94-4873-9A38-2903F8FFD8AE}" type="slidenum">
              <a:rPr lang="en-US"/>
              <a:pPr/>
              <a:t>‹#›</a:t>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8"/>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9352" indent="0">
              <a:buNone/>
              <a:defRPr sz="2000">
                <a:solidFill>
                  <a:schemeClr val="tx1">
                    <a:tint val="75000"/>
                  </a:schemeClr>
                </a:solidFill>
              </a:defRPr>
            </a:lvl2pPr>
            <a:lvl3pPr marL="1018705" indent="0">
              <a:buNone/>
              <a:defRPr sz="1800">
                <a:solidFill>
                  <a:schemeClr val="tx1">
                    <a:tint val="75000"/>
                  </a:schemeClr>
                </a:solidFill>
              </a:defRPr>
            </a:lvl3pPr>
            <a:lvl4pPr marL="1528058" indent="0">
              <a:buNone/>
              <a:defRPr sz="1600">
                <a:solidFill>
                  <a:schemeClr val="tx1">
                    <a:tint val="75000"/>
                  </a:schemeClr>
                </a:solidFill>
              </a:defRPr>
            </a:lvl4pPr>
            <a:lvl5pPr marL="2037411" indent="0">
              <a:buNone/>
              <a:defRPr sz="1600">
                <a:solidFill>
                  <a:schemeClr val="tx1">
                    <a:tint val="75000"/>
                  </a:schemeClr>
                </a:solidFill>
              </a:defRPr>
            </a:lvl5pPr>
            <a:lvl6pPr marL="2546764" indent="0">
              <a:buNone/>
              <a:defRPr sz="1600">
                <a:solidFill>
                  <a:schemeClr val="tx1">
                    <a:tint val="75000"/>
                  </a:schemeClr>
                </a:solidFill>
              </a:defRPr>
            </a:lvl6pPr>
            <a:lvl7pPr marL="3056116" indent="0">
              <a:buNone/>
              <a:defRPr sz="1600">
                <a:solidFill>
                  <a:schemeClr val="tx1">
                    <a:tint val="75000"/>
                  </a:schemeClr>
                </a:solidFill>
              </a:defRPr>
            </a:lvl7pPr>
            <a:lvl8pPr marL="3565469" indent="0">
              <a:buNone/>
              <a:defRPr sz="1600">
                <a:solidFill>
                  <a:schemeClr val="tx1">
                    <a:tint val="75000"/>
                  </a:schemeClr>
                </a:solidFill>
              </a:defRPr>
            </a:lvl8pPr>
            <a:lvl9pPr marL="4074821"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0D85D14-A3DA-4AFE-8ADF-27B9A5C3D213}"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967FE09-38E4-4AFF-B92B-EF0259879535}" type="slidenum">
              <a:rPr lang="en-US"/>
              <a:pPr/>
              <a:t>‹#›</a:t>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2"/>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2"/>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ADFAEFE6-8666-4245-B7A5-538BC36B62D3}"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BD0C214-448F-4937-9322-04E5F1437E07}" type="slidenum">
              <a:rPr lang="en-US"/>
              <a:pPr/>
              <a:t>‹#›</a:t>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352" indent="0">
              <a:buNone/>
              <a:defRPr sz="2200" b="1"/>
            </a:lvl2pPr>
            <a:lvl3pPr marL="1018705" indent="0">
              <a:buNone/>
              <a:defRPr sz="2000" b="1"/>
            </a:lvl3pPr>
            <a:lvl4pPr marL="1528058" indent="0">
              <a:buNone/>
              <a:defRPr sz="1800" b="1"/>
            </a:lvl4pPr>
            <a:lvl5pPr marL="2037411" indent="0">
              <a:buNone/>
              <a:defRPr sz="1800" b="1"/>
            </a:lvl5pPr>
            <a:lvl6pPr marL="2546764" indent="0">
              <a:buNone/>
              <a:defRPr sz="1800" b="1"/>
            </a:lvl6pPr>
            <a:lvl7pPr marL="3056116" indent="0">
              <a:buNone/>
              <a:defRPr sz="1800" b="1"/>
            </a:lvl7pPr>
            <a:lvl8pPr marL="3565469" indent="0">
              <a:buNone/>
              <a:defRPr sz="1800" b="1"/>
            </a:lvl8pPr>
            <a:lvl9pPr marL="4074821"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9" y="1739795"/>
            <a:ext cx="4445953" cy="725064"/>
          </a:xfrm>
        </p:spPr>
        <p:txBody>
          <a:bodyPr anchor="b"/>
          <a:lstStyle>
            <a:lvl1pPr marL="0" indent="0">
              <a:buNone/>
              <a:defRPr sz="2700" b="1"/>
            </a:lvl1pPr>
            <a:lvl2pPr marL="509352" indent="0">
              <a:buNone/>
              <a:defRPr sz="2200" b="1"/>
            </a:lvl2pPr>
            <a:lvl3pPr marL="1018705" indent="0">
              <a:buNone/>
              <a:defRPr sz="2000" b="1"/>
            </a:lvl3pPr>
            <a:lvl4pPr marL="1528058" indent="0">
              <a:buNone/>
              <a:defRPr sz="1800" b="1"/>
            </a:lvl4pPr>
            <a:lvl5pPr marL="2037411" indent="0">
              <a:buNone/>
              <a:defRPr sz="1800" b="1"/>
            </a:lvl5pPr>
            <a:lvl6pPr marL="2546764" indent="0">
              <a:buNone/>
              <a:defRPr sz="1800" b="1"/>
            </a:lvl6pPr>
            <a:lvl7pPr marL="3056116" indent="0">
              <a:buNone/>
              <a:defRPr sz="1800" b="1"/>
            </a:lvl7pPr>
            <a:lvl8pPr marL="3565469" indent="0">
              <a:buNone/>
              <a:defRPr sz="1800" b="1"/>
            </a:lvl8pPr>
            <a:lvl9pPr marL="4074821"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29"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C018D67F-CB68-4815-B438-264FC60C3CA9}" type="datetime1">
              <a:rPr lang="en-US"/>
              <a:pPr/>
              <a:t>9/2/2015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5DF9A9B2-5DD2-409F-AB97-CED1463181BC}" type="slidenum">
              <a:rPr lang="en-US"/>
              <a:pPr/>
              <a:t>‹#›</a:t>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BCE1317-D159-4CC4-B263-B28354571AE6}" type="datetime1">
              <a:rPr lang="en-US"/>
              <a:pPr/>
              <a:t>9/2/2015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32D91F8-0F9B-407C-B372-0B8CE0104F0B}" type="slidenum">
              <a:rPr lang="en-US"/>
              <a:pPr/>
              <a:t>‹#›</a:t>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2"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2" y="1626447"/>
            <a:ext cx="3309144" cy="5316538"/>
          </a:xfrm>
        </p:spPr>
        <p:txBody>
          <a:bodyPr/>
          <a:lstStyle>
            <a:lvl1pPr marL="0" indent="0">
              <a:buNone/>
              <a:defRPr sz="1600"/>
            </a:lvl1pPr>
            <a:lvl2pPr marL="509352" indent="0">
              <a:buNone/>
              <a:defRPr sz="1300"/>
            </a:lvl2pPr>
            <a:lvl3pPr marL="1018705" indent="0">
              <a:buNone/>
              <a:defRPr sz="1100"/>
            </a:lvl3pPr>
            <a:lvl4pPr marL="1528058" indent="0">
              <a:buNone/>
              <a:defRPr sz="1000"/>
            </a:lvl4pPr>
            <a:lvl5pPr marL="2037411" indent="0">
              <a:buNone/>
              <a:defRPr sz="1000"/>
            </a:lvl5pPr>
            <a:lvl6pPr marL="2546764" indent="0">
              <a:buNone/>
              <a:defRPr sz="1000"/>
            </a:lvl6pPr>
            <a:lvl7pPr marL="3056116" indent="0">
              <a:buNone/>
              <a:defRPr sz="1000"/>
            </a:lvl7pPr>
            <a:lvl8pPr marL="3565469" indent="0">
              <a:buNone/>
              <a:defRPr sz="1000"/>
            </a:lvl8pPr>
            <a:lvl9pPr marL="4074821"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0F9042F-5DBB-4050-9DB3-F444011AEAA2}"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A9E300D-3134-48E2-BB19-0355D93C224D}" type="slidenum">
              <a:rPr lang="en-US"/>
              <a:pPr/>
              <a:t>‹#›</a:t>
            </a:fld>
            <a:endParaRPr 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352" indent="0">
              <a:buNone/>
              <a:defRPr sz="3100"/>
            </a:lvl2pPr>
            <a:lvl3pPr marL="1018705" indent="0">
              <a:buNone/>
              <a:defRPr sz="2700"/>
            </a:lvl3pPr>
            <a:lvl4pPr marL="1528058" indent="0">
              <a:buNone/>
              <a:defRPr sz="2200"/>
            </a:lvl4pPr>
            <a:lvl5pPr marL="2037411" indent="0">
              <a:buNone/>
              <a:defRPr sz="2200"/>
            </a:lvl5pPr>
            <a:lvl6pPr marL="2546764" indent="0">
              <a:buNone/>
              <a:defRPr sz="2200"/>
            </a:lvl6pPr>
            <a:lvl7pPr marL="3056116" indent="0">
              <a:buNone/>
              <a:defRPr sz="2200"/>
            </a:lvl7pPr>
            <a:lvl8pPr marL="3565469" indent="0">
              <a:buNone/>
              <a:defRPr sz="2200"/>
            </a:lvl8pPr>
            <a:lvl9pPr marL="4074821"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352" indent="0">
              <a:buNone/>
              <a:defRPr sz="1300"/>
            </a:lvl2pPr>
            <a:lvl3pPr marL="1018705" indent="0">
              <a:buNone/>
              <a:defRPr sz="1100"/>
            </a:lvl3pPr>
            <a:lvl4pPr marL="1528058" indent="0">
              <a:buNone/>
              <a:defRPr sz="1000"/>
            </a:lvl4pPr>
            <a:lvl5pPr marL="2037411" indent="0">
              <a:buNone/>
              <a:defRPr sz="1000"/>
            </a:lvl5pPr>
            <a:lvl6pPr marL="2546764" indent="0">
              <a:buNone/>
              <a:defRPr sz="1000"/>
            </a:lvl6pPr>
            <a:lvl7pPr marL="3056116" indent="0">
              <a:buNone/>
              <a:defRPr sz="1000"/>
            </a:lvl7pPr>
            <a:lvl8pPr marL="3565469" indent="0">
              <a:buNone/>
              <a:defRPr sz="1000"/>
            </a:lvl8pPr>
            <a:lvl9pPr marL="4074821"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372EB6B-3346-4C3B-A845-7B9FA8701B25}" type="datetime1">
              <a:rPr lang="en-US"/>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FF54A44-BB72-4591-A05D-2796E4711257}" type="slidenum">
              <a:rPr lang="en-US"/>
              <a:pPr/>
              <a:t>‹#›</a:t>
            </a:fld>
            <a:endParaRPr 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C93C6E7-67A6-4EFD-A023-12A27A863FF7}"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2E7F49E-87D7-4DC5-8B8A-0D9D59186CCB}" type="slidenum">
              <a:rPr lang="en-US"/>
              <a:pPr/>
              <a:t>‹#›</a:t>
            </a:fld>
            <a:endParaRPr 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4B84A50-893F-4754-9218-970EB055D07C}" type="datetime1">
              <a:rPr lang="en-US"/>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15A681D-6B02-4868-BFBB-3F51692B6659}"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115" indent="0">
              <a:buNone/>
              <a:defRPr sz="3100"/>
            </a:lvl2pPr>
            <a:lvl3pPr marL="1018228" indent="0">
              <a:buNone/>
              <a:defRPr sz="2700"/>
            </a:lvl3pPr>
            <a:lvl4pPr marL="1527344" indent="0">
              <a:buNone/>
              <a:defRPr sz="2200"/>
            </a:lvl4pPr>
            <a:lvl5pPr marL="2036458" indent="0">
              <a:buNone/>
              <a:defRPr sz="2200"/>
            </a:lvl5pPr>
            <a:lvl6pPr marL="2545574" indent="0">
              <a:buNone/>
              <a:defRPr sz="2200"/>
            </a:lvl6pPr>
            <a:lvl7pPr marL="3054686" indent="0">
              <a:buNone/>
              <a:defRPr sz="2200"/>
            </a:lvl7pPr>
            <a:lvl8pPr marL="3563802" indent="0">
              <a:buNone/>
              <a:defRPr sz="2200"/>
            </a:lvl8pPr>
            <a:lvl9pPr marL="407291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153750838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8" descr="caHUB_cover 0408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w="9525">
            <a:noFill/>
            <a:miter lim="800000"/>
            <a:headEnd/>
            <a:tailEnd/>
          </a:ln>
        </p:spPr>
      </p:pic>
      <p:sp>
        <p:nvSpPr>
          <p:cNvPr id="3074" name="Rectangle 2"/>
          <p:cNvSpPr>
            <a:spLocks noGrp="1" noChangeArrowheads="1"/>
          </p:cNvSpPr>
          <p:nvPr>
            <p:ph type="ctrTitle"/>
          </p:nvPr>
        </p:nvSpPr>
        <p:spPr>
          <a:xfrm>
            <a:off x="1987232" y="2785114"/>
            <a:ext cx="8549640" cy="1666028"/>
          </a:xfrm>
        </p:spPr>
        <p:txBody>
          <a:bodyPr/>
          <a:lstStyle>
            <a:lvl1pPr>
              <a:defRPr>
                <a:solidFill>
                  <a:srgbClr val="1C2674"/>
                </a:solidFill>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987233" y="4969298"/>
            <a:ext cx="7040880" cy="1986280"/>
          </a:xfrm>
        </p:spPr>
        <p:txBody>
          <a:bodyPr/>
          <a:lstStyle>
            <a:lvl1pPr marL="0" indent="0">
              <a:buFontTx/>
              <a:buNone/>
              <a:defRPr sz="2000" b="1" i="1"/>
            </a:lvl1pPr>
          </a:lstStyle>
          <a:p>
            <a:r>
              <a:rPr lang="en-US" smtClean="0"/>
              <a:t>Click to edit Master subtitle style</a:t>
            </a:r>
            <a:endParaRPr 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1"/>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233" indent="0">
              <a:buNone/>
              <a:defRPr sz="2000"/>
            </a:lvl2pPr>
            <a:lvl3pPr marL="1018467" indent="0">
              <a:buNone/>
              <a:defRPr sz="1800"/>
            </a:lvl3pPr>
            <a:lvl4pPr marL="1527701" indent="0">
              <a:buNone/>
              <a:defRPr sz="1600"/>
            </a:lvl4pPr>
            <a:lvl5pPr marL="2036935" indent="0">
              <a:buNone/>
              <a:defRPr sz="1600"/>
            </a:lvl5pPr>
            <a:lvl6pPr marL="2546169" indent="0">
              <a:buNone/>
              <a:defRPr sz="1600"/>
            </a:lvl6pPr>
            <a:lvl7pPr marL="3055400" indent="0">
              <a:buNone/>
              <a:defRPr sz="1600"/>
            </a:lvl7pPr>
            <a:lvl8pPr marL="3564636" indent="0">
              <a:buNone/>
              <a:defRPr sz="1600"/>
            </a:lvl8pPr>
            <a:lvl9pPr marL="4073867" indent="0">
              <a:buNone/>
              <a:defRPr sz="1600"/>
            </a:lvl9pPr>
          </a:lstStyle>
          <a:p>
            <a:pPr lvl="0"/>
            <a:r>
              <a:rPr lang="en-US" smtClean="0"/>
              <a:t>Click to edit Master text styles</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09044"/>
            <a:ext cx="4442460" cy="573394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09044"/>
            <a:ext cx="4442460" cy="573394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233" indent="0">
              <a:buNone/>
              <a:defRPr sz="2200" b="1"/>
            </a:lvl2pPr>
            <a:lvl3pPr marL="1018467" indent="0">
              <a:buNone/>
              <a:defRPr sz="2000" b="1"/>
            </a:lvl3pPr>
            <a:lvl4pPr marL="1527701" indent="0">
              <a:buNone/>
              <a:defRPr sz="1800" b="1"/>
            </a:lvl4pPr>
            <a:lvl5pPr marL="2036935" indent="0">
              <a:buNone/>
              <a:defRPr sz="1800" b="1"/>
            </a:lvl5pPr>
            <a:lvl6pPr marL="2546169" indent="0">
              <a:buNone/>
              <a:defRPr sz="1800" b="1"/>
            </a:lvl6pPr>
            <a:lvl7pPr marL="3055400" indent="0">
              <a:buNone/>
              <a:defRPr sz="1800" b="1"/>
            </a:lvl7pPr>
            <a:lvl8pPr marL="3564636" indent="0">
              <a:buNone/>
              <a:defRPr sz="1800" b="1"/>
            </a:lvl8pPr>
            <a:lvl9pPr marL="4073867"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1" y="1739795"/>
            <a:ext cx="4445953" cy="725064"/>
          </a:xfrm>
        </p:spPr>
        <p:txBody>
          <a:bodyPr anchor="b"/>
          <a:lstStyle>
            <a:lvl1pPr marL="0" indent="0">
              <a:buNone/>
              <a:defRPr sz="2700" b="1"/>
            </a:lvl1pPr>
            <a:lvl2pPr marL="509233" indent="0">
              <a:buNone/>
              <a:defRPr sz="2200" b="1"/>
            </a:lvl2pPr>
            <a:lvl3pPr marL="1018467" indent="0">
              <a:buNone/>
              <a:defRPr sz="2000" b="1"/>
            </a:lvl3pPr>
            <a:lvl4pPr marL="1527701" indent="0">
              <a:buNone/>
              <a:defRPr sz="1800" b="1"/>
            </a:lvl4pPr>
            <a:lvl5pPr marL="2036935" indent="0">
              <a:buNone/>
              <a:defRPr sz="1800" b="1"/>
            </a:lvl5pPr>
            <a:lvl6pPr marL="2546169" indent="0">
              <a:buNone/>
              <a:defRPr sz="1800" b="1"/>
            </a:lvl6pPr>
            <a:lvl7pPr marL="3055400" indent="0">
              <a:buNone/>
              <a:defRPr sz="1800" b="1"/>
            </a:lvl7pPr>
            <a:lvl8pPr marL="3564636" indent="0">
              <a:buNone/>
              <a:defRPr sz="1800" b="1"/>
            </a:lvl8pPr>
            <a:lvl9pPr marL="4073867"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1"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4"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4" y="1626447"/>
            <a:ext cx="3309144" cy="5316538"/>
          </a:xfrm>
        </p:spPr>
        <p:txBody>
          <a:bodyPr/>
          <a:lstStyle>
            <a:lvl1pPr marL="0" indent="0">
              <a:buNone/>
              <a:defRPr sz="1600"/>
            </a:lvl1pPr>
            <a:lvl2pPr marL="509233" indent="0">
              <a:buNone/>
              <a:defRPr sz="1300"/>
            </a:lvl2pPr>
            <a:lvl3pPr marL="1018467" indent="0">
              <a:buNone/>
              <a:defRPr sz="1100"/>
            </a:lvl3pPr>
            <a:lvl4pPr marL="1527701" indent="0">
              <a:buNone/>
              <a:defRPr sz="1000"/>
            </a:lvl4pPr>
            <a:lvl5pPr marL="2036935" indent="0">
              <a:buNone/>
              <a:defRPr sz="1000"/>
            </a:lvl5pPr>
            <a:lvl6pPr marL="2546169" indent="0">
              <a:buNone/>
              <a:defRPr sz="1000"/>
            </a:lvl6pPr>
            <a:lvl7pPr marL="3055400" indent="0">
              <a:buNone/>
              <a:defRPr sz="1000"/>
            </a:lvl7pPr>
            <a:lvl8pPr marL="3564636" indent="0">
              <a:buNone/>
              <a:defRPr sz="1000"/>
            </a:lvl8pPr>
            <a:lvl9pPr marL="4073867" indent="0">
              <a:buNone/>
              <a:defRPr sz="1000"/>
            </a:lvl9pPr>
          </a:lstStyle>
          <a:p>
            <a:pPr lvl="0"/>
            <a:r>
              <a:rPr lang="en-US" smtClean="0"/>
              <a:t>Click to edit Master text styles</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233" indent="0">
              <a:buNone/>
              <a:defRPr sz="3100"/>
            </a:lvl2pPr>
            <a:lvl3pPr marL="1018467" indent="0">
              <a:buNone/>
              <a:defRPr sz="2700"/>
            </a:lvl3pPr>
            <a:lvl4pPr marL="1527701" indent="0">
              <a:buNone/>
              <a:defRPr sz="2200"/>
            </a:lvl4pPr>
            <a:lvl5pPr marL="2036935" indent="0">
              <a:buNone/>
              <a:defRPr sz="2200"/>
            </a:lvl5pPr>
            <a:lvl6pPr marL="2546169" indent="0">
              <a:buNone/>
              <a:defRPr sz="2200"/>
            </a:lvl6pPr>
            <a:lvl7pPr marL="3055400" indent="0">
              <a:buNone/>
              <a:defRPr sz="2200"/>
            </a:lvl7pPr>
            <a:lvl8pPr marL="3564636" indent="0">
              <a:buNone/>
              <a:defRPr sz="2200"/>
            </a:lvl8pPr>
            <a:lvl9pPr marL="4073867"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233" indent="0">
              <a:buNone/>
              <a:defRPr sz="1300"/>
            </a:lvl2pPr>
            <a:lvl3pPr marL="1018467" indent="0">
              <a:buNone/>
              <a:defRPr sz="1100"/>
            </a:lvl3pPr>
            <a:lvl4pPr marL="1527701" indent="0">
              <a:buNone/>
              <a:defRPr sz="1000"/>
            </a:lvl4pPr>
            <a:lvl5pPr marL="2036935" indent="0">
              <a:buNone/>
              <a:defRPr sz="1000"/>
            </a:lvl5pPr>
            <a:lvl6pPr marL="2546169" indent="0">
              <a:buNone/>
              <a:defRPr sz="1000"/>
            </a:lvl6pPr>
            <a:lvl7pPr marL="3055400" indent="0">
              <a:buNone/>
              <a:defRPr sz="1000"/>
            </a:lvl7pPr>
            <a:lvl8pPr marL="3564636" indent="0">
              <a:buNone/>
              <a:defRPr sz="1000"/>
            </a:lvl8pPr>
            <a:lvl9pPr marL="4073867" indent="0">
              <a:buNone/>
              <a:defRPr sz="1000"/>
            </a:lvl9pPr>
          </a:lstStyle>
          <a:p>
            <a:pPr lvl="0"/>
            <a:r>
              <a:rPr lang="en-US" smtClean="0"/>
              <a:t>Click to edit Master text styles</a:t>
            </a: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15997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53975"/>
            <a:ext cx="2263140" cy="69969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53975"/>
            <a:ext cx="6621780" cy="69969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82" tIns="50941" rIns="101882" bIns="50941"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90575716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977919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412" indent="0">
              <a:buNone/>
              <a:defRPr sz="2000"/>
            </a:lvl2pPr>
            <a:lvl3pPr marL="1018824" indent="0">
              <a:buNone/>
              <a:defRPr sz="1800"/>
            </a:lvl3pPr>
            <a:lvl4pPr marL="1528237" indent="0">
              <a:buNone/>
              <a:defRPr sz="1600"/>
            </a:lvl4pPr>
            <a:lvl5pPr marL="2037649" indent="0">
              <a:buNone/>
              <a:defRPr sz="1600"/>
            </a:lvl5pPr>
            <a:lvl6pPr marL="2547061" indent="0">
              <a:buNone/>
              <a:defRPr sz="1600"/>
            </a:lvl6pPr>
            <a:lvl7pPr marL="3056473" indent="0">
              <a:buNone/>
              <a:defRPr sz="1600"/>
            </a:lvl7pPr>
            <a:lvl8pPr marL="3565886" indent="0">
              <a:buNone/>
              <a:defRPr sz="1600"/>
            </a:lvl8pPr>
            <a:lvl9pPr marL="4075298" indent="0">
              <a:buNone/>
              <a:defRPr sz="1600"/>
            </a:lvl9pPr>
          </a:lstStyle>
          <a:p>
            <a:pPr lvl="0"/>
            <a:r>
              <a:rPr lang="en-US" smtClean="0"/>
              <a:t>Click to edit Master text styles</a:t>
            </a:r>
          </a:p>
        </p:txBody>
      </p:sp>
    </p:spTree>
    <p:extLst>
      <p:ext uri="{BB962C8B-B14F-4D97-AF65-F5344CB8AC3E}">
        <p14:creationId xmlns:p14="http://schemas.microsoft.com/office/powerpoint/2010/main" val="201327854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380447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493555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5488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93794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Tree>
    <p:extLst>
      <p:ext uri="{BB962C8B-B14F-4D97-AF65-F5344CB8AC3E}">
        <p14:creationId xmlns:p14="http://schemas.microsoft.com/office/powerpoint/2010/main" val="317532544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Tree>
    <p:extLst>
      <p:ext uri="{BB962C8B-B14F-4D97-AF65-F5344CB8AC3E}">
        <p14:creationId xmlns:p14="http://schemas.microsoft.com/office/powerpoint/2010/main" val="35810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782907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18972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42137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45"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58" tIns="50929" rIns="101858" bIns="50929"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3"/>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55" y="7133699"/>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50541219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95630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160112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20322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20373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46" tIns="50923" rIns="101846" bIns="50923"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07565360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71981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1"/>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233" indent="0">
              <a:buNone/>
              <a:defRPr sz="2000"/>
            </a:lvl2pPr>
            <a:lvl3pPr marL="1018467" indent="0">
              <a:buNone/>
              <a:defRPr sz="1800"/>
            </a:lvl3pPr>
            <a:lvl4pPr marL="1527701" indent="0">
              <a:buNone/>
              <a:defRPr sz="1600"/>
            </a:lvl4pPr>
            <a:lvl5pPr marL="2036935" indent="0">
              <a:buNone/>
              <a:defRPr sz="1600"/>
            </a:lvl5pPr>
            <a:lvl6pPr marL="2546169" indent="0">
              <a:buNone/>
              <a:defRPr sz="1600"/>
            </a:lvl6pPr>
            <a:lvl7pPr marL="3055400" indent="0">
              <a:buNone/>
              <a:defRPr sz="1600"/>
            </a:lvl7pPr>
            <a:lvl8pPr marL="3564636" indent="0">
              <a:buNone/>
              <a:defRPr sz="1600"/>
            </a:lvl8pPr>
            <a:lvl9pPr marL="4073867" indent="0">
              <a:buNone/>
              <a:defRPr sz="1600"/>
            </a:lvl9pPr>
          </a:lstStyle>
          <a:p>
            <a:pPr lvl="0"/>
            <a:r>
              <a:rPr lang="en-US" smtClean="0"/>
              <a:t>Click to edit Master text styles</a:t>
            </a:r>
          </a:p>
        </p:txBody>
      </p:sp>
    </p:spTree>
    <p:extLst>
      <p:ext uri="{BB962C8B-B14F-4D97-AF65-F5344CB8AC3E}">
        <p14:creationId xmlns:p14="http://schemas.microsoft.com/office/powerpoint/2010/main" val="1820381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11" tIns="50906" rIns="101811" bIns="50906"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8310411"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873269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49121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233" indent="0">
              <a:buNone/>
              <a:defRPr sz="2200" b="1"/>
            </a:lvl2pPr>
            <a:lvl3pPr marL="1018467" indent="0">
              <a:buNone/>
              <a:defRPr sz="2000" b="1"/>
            </a:lvl3pPr>
            <a:lvl4pPr marL="1527701" indent="0">
              <a:buNone/>
              <a:defRPr sz="1800" b="1"/>
            </a:lvl4pPr>
            <a:lvl5pPr marL="2036935" indent="0">
              <a:buNone/>
              <a:defRPr sz="1800" b="1"/>
            </a:lvl5pPr>
            <a:lvl6pPr marL="2546169" indent="0">
              <a:buNone/>
              <a:defRPr sz="1800" b="1"/>
            </a:lvl6pPr>
            <a:lvl7pPr marL="3055400" indent="0">
              <a:buNone/>
              <a:defRPr sz="1800" b="1"/>
            </a:lvl7pPr>
            <a:lvl8pPr marL="3564636" indent="0">
              <a:buNone/>
              <a:defRPr sz="1800" b="1"/>
            </a:lvl8pPr>
            <a:lvl9pPr marL="4073867"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1" y="1739795"/>
            <a:ext cx="4445953" cy="725064"/>
          </a:xfrm>
        </p:spPr>
        <p:txBody>
          <a:bodyPr anchor="b"/>
          <a:lstStyle>
            <a:lvl1pPr marL="0" indent="0">
              <a:buNone/>
              <a:defRPr sz="2700" b="1"/>
            </a:lvl1pPr>
            <a:lvl2pPr marL="509233" indent="0">
              <a:buNone/>
              <a:defRPr sz="2200" b="1"/>
            </a:lvl2pPr>
            <a:lvl3pPr marL="1018467" indent="0">
              <a:buNone/>
              <a:defRPr sz="2000" b="1"/>
            </a:lvl3pPr>
            <a:lvl4pPr marL="1527701" indent="0">
              <a:buNone/>
              <a:defRPr sz="1800" b="1"/>
            </a:lvl4pPr>
            <a:lvl5pPr marL="2036935" indent="0">
              <a:buNone/>
              <a:defRPr sz="1800" b="1"/>
            </a:lvl5pPr>
            <a:lvl6pPr marL="2546169" indent="0">
              <a:buNone/>
              <a:defRPr sz="1800" b="1"/>
            </a:lvl6pPr>
            <a:lvl7pPr marL="3055400" indent="0">
              <a:buNone/>
              <a:defRPr sz="1800" b="1"/>
            </a:lvl7pPr>
            <a:lvl8pPr marL="3564636" indent="0">
              <a:buNone/>
              <a:defRPr sz="1800" b="1"/>
            </a:lvl8pPr>
            <a:lvl9pPr marL="4073867"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1"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857005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046675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79292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4"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4" y="1626447"/>
            <a:ext cx="3309144" cy="5316538"/>
          </a:xfrm>
        </p:spPr>
        <p:txBody>
          <a:bodyPr/>
          <a:lstStyle>
            <a:lvl1pPr marL="0" indent="0">
              <a:buNone/>
              <a:defRPr sz="1600"/>
            </a:lvl1pPr>
            <a:lvl2pPr marL="509233" indent="0">
              <a:buNone/>
              <a:defRPr sz="1300"/>
            </a:lvl2pPr>
            <a:lvl3pPr marL="1018467" indent="0">
              <a:buNone/>
              <a:defRPr sz="1100"/>
            </a:lvl3pPr>
            <a:lvl4pPr marL="1527701" indent="0">
              <a:buNone/>
              <a:defRPr sz="1000"/>
            </a:lvl4pPr>
            <a:lvl5pPr marL="2036935" indent="0">
              <a:buNone/>
              <a:defRPr sz="1000"/>
            </a:lvl5pPr>
            <a:lvl6pPr marL="2546169" indent="0">
              <a:buNone/>
              <a:defRPr sz="1000"/>
            </a:lvl6pPr>
            <a:lvl7pPr marL="3055400" indent="0">
              <a:buNone/>
              <a:defRPr sz="1000"/>
            </a:lvl7pPr>
            <a:lvl8pPr marL="3564636" indent="0">
              <a:buNone/>
              <a:defRPr sz="1000"/>
            </a:lvl8pPr>
            <a:lvl9pPr marL="4073867" indent="0">
              <a:buNone/>
              <a:defRPr sz="1000"/>
            </a:lvl9pPr>
          </a:lstStyle>
          <a:p>
            <a:pPr lvl="0"/>
            <a:r>
              <a:rPr lang="en-US" smtClean="0"/>
              <a:t>Click to edit Master text styles</a:t>
            </a:r>
          </a:p>
        </p:txBody>
      </p:sp>
    </p:spTree>
    <p:extLst>
      <p:ext uri="{BB962C8B-B14F-4D97-AF65-F5344CB8AC3E}">
        <p14:creationId xmlns:p14="http://schemas.microsoft.com/office/powerpoint/2010/main" val="337780792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233" indent="0">
              <a:buNone/>
              <a:defRPr sz="3100"/>
            </a:lvl2pPr>
            <a:lvl3pPr marL="1018467" indent="0">
              <a:buNone/>
              <a:defRPr sz="2700"/>
            </a:lvl3pPr>
            <a:lvl4pPr marL="1527701" indent="0">
              <a:buNone/>
              <a:defRPr sz="2200"/>
            </a:lvl4pPr>
            <a:lvl5pPr marL="2036935" indent="0">
              <a:buNone/>
              <a:defRPr sz="2200"/>
            </a:lvl5pPr>
            <a:lvl6pPr marL="2546169" indent="0">
              <a:buNone/>
              <a:defRPr sz="2200"/>
            </a:lvl6pPr>
            <a:lvl7pPr marL="3055400" indent="0">
              <a:buNone/>
              <a:defRPr sz="2200"/>
            </a:lvl7pPr>
            <a:lvl8pPr marL="3564636" indent="0">
              <a:buNone/>
              <a:defRPr sz="2200"/>
            </a:lvl8pPr>
            <a:lvl9pPr marL="4073867"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233" indent="0">
              <a:buNone/>
              <a:defRPr sz="1300"/>
            </a:lvl2pPr>
            <a:lvl3pPr marL="1018467" indent="0">
              <a:buNone/>
              <a:defRPr sz="1100"/>
            </a:lvl3pPr>
            <a:lvl4pPr marL="1527701" indent="0">
              <a:buNone/>
              <a:defRPr sz="1000"/>
            </a:lvl4pPr>
            <a:lvl5pPr marL="2036935" indent="0">
              <a:buNone/>
              <a:defRPr sz="1000"/>
            </a:lvl5pPr>
            <a:lvl6pPr marL="2546169" indent="0">
              <a:buNone/>
              <a:defRPr sz="1000"/>
            </a:lvl6pPr>
            <a:lvl7pPr marL="3055400" indent="0">
              <a:buNone/>
              <a:defRPr sz="1000"/>
            </a:lvl7pPr>
            <a:lvl8pPr marL="3564636" indent="0">
              <a:buNone/>
              <a:defRPr sz="1000"/>
            </a:lvl8pPr>
            <a:lvl9pPr marL="4073867" indent="0">
              <a:buNone/>
              <a:defRPr sz="1000"/>
            </a:lvl9pPr>
          </a:lstStyle>
          <a:p>
            <a:pPr lvl="0"/>
            <a:r>
              <a:rPr lang="en-US" smtClean="0"/>
              <a:t>Click to edit Master text styles</a:t>
            </a:r>
          </a:p>
        </p:txBody>
      </p:sp>
    </p:spTree>
    <p:extLst>
      <p:ext uri="{BB962C8B-B14F-4D97-AF65-F5344CB8AC3E}">
        <p14:creationId xmlns:p14="http://schemas.microsoft.com/office/powerpoint/2010/main" val="153750838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15997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782907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35" tIns="50917" rIns="101835" bIns="50917"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8310409"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87326989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134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13456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938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770581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02128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23" tIns="50911" rIns="101823" bIns="50911">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2AEC7C67-CB51-43E8-BB1D-DC34EF3D9FEC}" type="slidenum">
              <a:rPr lang="en-US" altLang="en-US" sz="1100" smtClean="0">
                <a:solidFill>
                  <a:srgbClr val="FFFFFF"/>
                </a:solidFill>
              </a:rPr>
              <a:pPr>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13520975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22733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3"/>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115" indent="0">
              <a:buNone/>
              <a:defRPr sz="2000"/>
            </a:lvl2pPr>
            <a:lvl3pPr marL="1018228" indent="0">
              <a:buNone/>
              <a:defRPr sz="1800"/>
            </a:lvl3pPr>
            <a:lvl4pPr marL="1527344" indent="0">
              <a:buNone/>
              <a:defRPr sz="1600"/>
            </a:lvl4pPr>
            <a:lvl5pPr marL="2036458" indent="0">
              <a:buNone/>
              <a:defRPr sz="1600"/>
            </a:lvl5pPr>
            <a:lvl6pPr marL="2545574" indent="0">
              <a:buNone/>
              <a:defRPr sz="1600"/>
            </a:lvl6pPr>
            <a:lvl7pPr marL="3054686" indent="0">
              <a:buNone/>
              <a:defRPr sz="1600"/>
            </a:lvl7pPr>
            <a:lvl8pPr marL="3563802" indent="0">
              <a:buNone/>
              <a:defRPr sz="1600"/>
            </a:lvl8pPr>
            <a:lvl9pPr marL="4072914" indent="0">
              <a:buNone/>
              <a:defRPr sz="1600"/>
            </a:lvl9pPr>
          </a:lstStyle>
          <a:p>
            <a:pPr lvl="0"/>
            <a:r>
              <a:rPr lang="en-US" smtClean="0"/>
              <a:t>Click to edit Master text styles</a:t>
            </a:r>
          </a:p>
        </p:txBody>
      </p:sp>
    </p:spTree>
    <p:extLst>
      <p:ext uri="{BB962C8B-B14F-4D97-AF65-F5344CB8AC3E}">
        <p14:creationId xmlns:p14="http://schemas.microsoft.com/office/powerpoint/2010/main" val="93251246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06"/>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06"/>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377014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3" y="1739795"/>
            <a:ext cx="4445953" cy="725064"/>
          </a:xfrm>
        </p:spPr>
        <p:txBody>
          <a:bodyPr anchor="b"/>
          <a:lstStyle>
            <a:lvl1pPr marL="0" indent="0">
              <a:buNone/>
              <a:defRPr sz="2700" b="1"/>
            </a:lvl1pPr>
            <a:lvl2pPr marL="509115" indent="0">
              <a:buNone/>
              <a:defRPr sz="2200" b="1"/>
            </a:lvl2pPr>
            <a:lvl3pPr marL="1018228" indent="0">
              <a:buNone/>
              <a:defRPr sz="2000" b="1"/>
            </a:lvl3pPr>
            <a:lvl4pPr marL="1527344" indent="0">
              <a:buNone/>
              <a:defRPr sz="1800" b="1"/>
            </a:lvl4pPr>
            <a:lvl5pPr marL="2036458" indent="0">
              <a:buNone/>
              <a:defRPr sz="1800" b="1"/>
            </a:lvl5pPr>
            <a:lvl6pPr marL="2545574" indent="0">
              <a:buNone/>
              <a:defRPr sz="1800" b="1"/>
            </a:lvl6pPr>
            <a:lvl7pPr marL="3054686" indent="0">
              <a:buNone/>
              <a:defRPr sz="1800" b="1"/>
            </a:lvl7pPr>
            <a:lvl8pPr marL="3563802" indent="0">
              <a:buNone/>
              <a:defRPr sz="1800" b="1"/>
            </a:lvl8pPr>
            <a:lvl9pPr marL="407291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3"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73631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37440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66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292" indent="0">
              <a:buNone/>
              <a:defRPr sz="2000"/>
            </a:lvl2pPr>
            <a:lvl3pPr marL="1018586" indent="0">
              <a:buNone/>
              <a:defRPr sz="1800"/>
            </a:lvl3pPr>
            <a:lvl4pPr marL="1527879" indent="0">
              <a:buNone/>
              <a:defRPr sz="1600"/>
            </a:lvl4pPr>
            <a:lvl5pPr marL="2037173" indent="0">
              <a:buNone/>
              <a:defRPr sz="1600"/>
            </a:lvl5pPr>
            <a:lvl6pPr marL="2546466" indent="0">
              <a:buNone/>
              <a:defRPr sz="1600"/>
            </a:lvl6pPr>
            <a:lvl7pPr marL="3055758" indent="0">
              <a:buNone/>
              <a:defRPr sz="1600"/>
            </a:lvl7pPr>
            <a:lvl8pPr marL="3565052" indent="0">
              <a:buNone/>
              <a:defRPr sz="1600"/>
            </a:lvl8pPr>
            <a:lvl9pPr marL="4074344" indent="0">
              <a:buNone/>
              <a:defRPr sz="1600"/>
            </a:lvl9pPr>
          </a:lstStyle>
          <a:p>
            <a:pPr lvl="0"/>
            <a:r>
              <a:rPr lang="en-US" smtClean="0"/>
              <a:t>Click to edit Master text styles</a:t>
            </a:r>
          </a:p>
        </p:txBody>
      </p:sp>
    </p:spTree>
    <p:extLst>
      <p:ext uri="{BB962C8B-B14F-4D97-AF65-F5344CB8AC3E}">
        <p14:creationId xmlns:p14="http://schemas.microsoft.com/office/powerpoint/2010/main" val="20132785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9386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3223526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115" indent="0">
              <a:buNone/>
              <a:defRPr sz="3100"/>
            </a:lvl2pPr>
            <a:lvl3pPr marL="1018228" indent="0">
              <a:buNone/>
              <a:defRPr sz="2700"/>
            </a:lvl3pPr>
            <a:lvl4pPr marL="1527344" indent="0">
              <a:buNone/>
              <a:defRPr sz="2200"/>
            </a:lvl4pPr>
            <a:lvl5pPr marL="2036458" indent="0">
              <a:buNone/>
              <a:defRPr sz="2200"/>
            </a:lvl5pPr>
            <a:lvl6pPr marL="2545574" indent="0">
              <a:buNone/>
              <a:defRPr sz="2200"/>
            </a:lvl6pPr>
            <a:lvl7pPr marL="3054686" indent="0">
              <a:buNone/>
              <a:defRPr sz="2200"/>
            </a:lvl7pPr>
            <a:lvl8pPr marL="3563802" indent="0">
              <a:buNone/>
              <a:defRPr sz="2200"/>
            </a:lvl8pPr>
            <a:lvl9pPr marL="407291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115" indent="0">
              <a:buNone/>
              <a:defRPr sz="1300"/>
            </a:lvl2pPr>
            <a:lvl3pPr marL="1018228" indent="0">
              <a:buNone/>
              <a:defRPr sz="1100"/>
            </a:lvl3pPr>
            <a:lvl4pPr marL="1527344" indent="0">
              <a:buNone/>
              <a:defRPr sz="1000"/>
            </a:lvl4pPr>
            <a:lvl5pPr marL="2036458" indent="0">
              <a:buNone/>
              <a:defRPr sz="1000"/>
            </a:lvl5pPr>
            <a:lvl6pPr marL="2545574" indent="0">
              <a:buNone/>
              <a:defRPr sz="1000"/>
            </a:lvl6pPr>
            <a:lvl7pPr marL="3054686" indent="0">
              <a:buNone/>
              <a:defRPr sz="1000"/>
            </a:lvl7pPr>
            <a:lvl8pPr marL="3563802" indent="0">
              <a:buNone/>
              <a:defRPr sz="1000"/>
            </a:lvl8pPr>
            <a:lvl9pPr marL="4072914" indent="0">
              <a:buNone/>
              <a:defRPr sz="1000"/>
            </a:lvl9pPr>
          </a:lstStyle>
          <a:p>
            <a:pPr lvl="0"/>
            <a:r>
              <a:rPr lang="en-US" smtClean="0"/>
              <a:t>Click to edit Master text styles</a:t>
            </a:r>
          </a:p>
        </p:txBody>
      </p:sp>
    </p:spTree>
    <p:extLst>
      <p:ext uri="{BB962C8B-B14F-4D97-AF65-F5344CB8AC3E}">
        <p14:creationId xmlns:p14="http://schemas.microsoft.com/office/powerpoint/2010/main" val="269644903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142169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6"/>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6"/>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01465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11" tIns="50906" rIns="101811" bIns="50906"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74376557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289386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4"/>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9056" indent="0">
              <a:buNone/>
              <a:defRPr sz="2000"/>
            </a:lvl2pPr>
            <a:lvl3pPr marL="1018109" indent="0">
              <a:buNone/>
              <a:defRPr sz="1800"/>
            </a:lvl3pPr>
            <a:lvl4pPr marL="1527166" indent="0">
              <a:buNone/>
              <a:defRPr sz="1600"/>
            </a:lvl4pPr>
            <a:lvl5pPr marL="2036219" indent="0">
              <a:buNone/>
              <a:defRPr sz="1600"/>
            </a:lvl5pPr>
            <a:lvl6pPr marL="2545276" indent="0">
              <a:buNone/>
              <a:defRPr sz="1600"/>
            </a:lvl6pPr>
            <a:lvl7pPr marL="3054329" indent="0">
              <a:buNone/>
              <a:defRPr sz="1600"/>
            </a:lvl7pPr>
            <a:lvl8pPr marL="3563385" indent="0">
              <a:buNone/>
              <a:defRPr sz="1600"/>
            </a:lvl8pPr>
            <a:lvl9pPr marL="4072438" indent="0">
              <a:buNone/>
              <a:defRPr sz="1600"/>
            </a:lvl9pPr>
          </a:lstStyle>
          <a:p>
            <a:pPr lvl="0"/>
            <a:r>
              <a:rPr lang="en-US" smtClean="0"/>
              <a:t>Click to edit Master text styles</a:t>
            </a:r>
          </a:p>
        </p:txBody>
      </p:sp>
    </p:spTree>
    <p:extLst>
      <p:ext uri="{BB962C8B-B14F-4D97-AF65-F5344CB8AC3E}">
        <p14:creationId xmlns:p14="http://schemas.microsoft.com/office/powerpoint/2010/main" val="338549788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62519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056" indent="0">
              <a:buNone/>
              <a:defRPr sz="2200" b="1"/>
            </a:lvl2pPr>
            <a:lvl3pPr marL="1018109" indent="0">
              <a:buNone/>
              <a:defRPr sz="2000" b="1"/>
            </a:lvl3pPr>
            <a:lvl4pPr marL="1527166" indent="0">
              <a:buNone/>
              <a:defRPr sz="1800" b="1"/>
            </a:lvl4pPr>
            <a:lvl5pPr marL="2036219" indent="0">
              <a:buNone/>
              <a:defRPr sz="1800" b="1"/>
            </a:lvl5pPr>
            <a:lvl6pPr marL="2545276" indent="0">
              <a:buNone/>
              <a:defRPr sz="1800" b="1"/>
            </a:lvl6pPr>
            <a:lvl7pPr marL="3054329" indent="0">
              <a:buNone/>
              <a:defRPr sz="1800" b="1"/>
            </a:lvl7pPr>
            <a:lvl8pPr marL="3563385" indent="0">
              <a:buNone/>
              <a:defRPr sz="1800" b="1"/>
            </a:lvl8pPr>
            <a:lvl9pPr marL="407243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4" y="1739795"/>
            <a:ext cx="4445953" cy="725064"/>
          </a:xfrm>
        </p:spPr>
        <p:txBody>
          <a:bodyPr anchor="b"/>
          <a:lstStyle>
            <a:lvl1pPr marL="0" indent="0">
              <a:buNone/>
              <a:defRPr sz="2700" b="1"/>
            </a:lvl1pPr>
            <a:lvl2pPr marL="509056" indent="0">
              <a:buNone/>
              <a:defRPr sz="2200" b="1"/>
            </a:lvl2pPr>
            <a:lvl3pPr marL="1018109" indent="0">
              <a:buNone/>
              <a:defRPr sz="2000" b="1"/>
            </a:lvl3pPr>
            <a:lvl4pPr marL="1527166" indent="0">
              <a:buNone/>
              <a:defRPr sz="1800" b="1"/>
            </a:lvl4pPr>
            <a:lvl5pPr marL="2036219" indent="0">
              <a:buNone/>
              <a:defRPr sz="1800" b="1"/>
            </a:lvl5pPr>
            <a:lvl6pPr marL="2545276" indent="0">
              <a:buNone/>
              <a:defRPr sz="1800" b="1"/>
            </a:lvl6pPr>
            <a:lvl7pPr marL="3054329" indent="0">
              <a:buNone/>
              <a:defRPr sz="1800" b="1"/>
            </a:lvl7pPr>
            <a:lvl8pPr marL="3563385" indent="0">
              <a:buNone/>
              <a:defRPr sz="1800" b="1"/>
            </a:lvl8pPr>
            <a:lvl9pPr marL="407243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4"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147570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12503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770581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9243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9056" indent="0">
              <a:buNone/>
              <a:defRPr sz="1300"/>
            </a:lvl2pPr>
            <a:lvl3pPr marL="1018109" indent="0">
              <a:buNone/>
              <a:defRPr sz="1100"/>
            </a:lvl3pPr>
            <a:lvl4pPr marL="1527166" indent="0">
              <a:buNone/>
              <a:defRPr sz="1000"/>
            </a:lvl4pPr>
            <a:lvl5pPr marL="2036219" indent="0">
              <a:buNone/>
              <a:defRPr sz="1000"/>
            </a:lvl5pPr>
            <a:lvl6pPr marL="2545276" indent="0">
              <a:buNone/>
              <a:defRPr sz="1000"/>
            </a:lvl6pPr>
            <a:lvl7pPr marL="3054329" indent="0">
              <a:buNone/>
              <a:defRPr sz="1000"/>
            </a:lvl7pPr>
            <a:lvl8pPr marL="3563385" indent="0">
              <a:buNone/>
              <a:defRPr sz="1000"/>
            </a:lvl8pPr>
            <a:lvl9pPr marL="4072438" indent="0">
              <a:buNone/>
              <a:defRPr sz="1000"/>
            </a:lvl9pPr>
          </a:lstStyle>
          <a:p>
            <a:pPr lvl="0"/>
            <a:r>
              <a:rPr lang="en-US" smtClean="0"/>
              <a:t>Click to edit Master text styles</a:t>
            </a:r>
          </a:p>
        </p:txBody>
      </p:sp>
    </p:spTree>
    <p:extLst>
      <p:ext uri="{BB962C8B-B14F-4D97-AF65-F5344CB8AC3E}">
        <p14:creationId xmlns:p14="http://schemas.microsoft.com/office/powerpoint/2010/main" val="225660774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056" indent="0">
              <a:buNone/>
              <a:defRPr sz="3100"/>
            </a:lvl2pPr>
            <a:lvl3pPr marL="1018109" indent="0">
              <a:buNone/>
              <a:defRPr sz="2700"/>
            </a:lvl3pPr>
            <a:lvl4pPr marL="1527166" indent="0">
              <a:buNone/>
              <a:defRPr sz="2200"/>
            </a:lvl4pPr>
            <a:lvl5pPr marL="2036219" indent="0">
              <a:buNone/>
              <a:defRPr sz="2200"/>
            </a:lvl5pPr>
            <a:lvl6pPr marL="2545276" indent="0">
              <a:buNone/>
              <a:defRPr sz="2200"/>
            </a:lvl6pPr>
            <a:lvl7pPr marL="3054329" indent="0">
              <a:buNone/>
              <a:defRPr sz="2200"/>
            </a:lvl7pPr>
            <a:lvl8pPr marL="3563385" indent="0">
              <a:buNone/>
              <a:defRPr sz="2200"/>
            </a:lvl8pPr>
            <a:lvl9pPr marL="4072438"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056" indent="0">
              <a:buNone/>
              <a:defRPr sz="1300"/>
            </a:lvl2pPr>
            <a:lvl3pPr marL="1018109" indent="0">
              <a:buNone/>
              <a:defRPr sz="1100"/>
            </a:lvl3pPr>
            <a:lvl4pPr marL="1527166" indent="0">
              <a:buNone/>
              <a:defRPr sz="1000"/>
            </a:lvl4pPr>
            <a:lvl5pPr marL="2036219" indent="0">
              <a:buNone/>
              <a:defRPr sz="1000"/>
            </a:lvl5pPr>
            <a:lvl6pPr marL="2545276" indent="0">
              <a:buNone/>
              <a:defRPr sz="1000"/>
            </a:lvl6pPr>
            <a:lvl7pPr marL="3054329" indent="0">
              <a:buNone/>
              <a:defRPr sz="1000"/>
            </a:lvl7pPr>
            <a:lvl8pPr marL="3563385" indent="0">
              <a:buNone/>
              <a:defRPr sz="1000"/>
            </a:lvl8pPr>
            <a:lvl9pPr marL="4072438" indent="0">
              <a:buNone/>
              <a:defRPr sz="1000"/>
            </a:lvl9pPr>
          </a:lstStyle>
          <a:p>
            <a:pPr lvl="0"/>
            <a:r>
              <a:rPr lang="en-US" smtClean="0"/>
              <a:t>Click to edit Master text styles</a:t>
            </a:r>
          </a:p>
        </p:txBody>
      </p:sp>
    </p:spTree>
    <p:extLst>
      <p:ext uri="{BB962C8B-B14F-4D97-AF65-F5344CB8AC3E}">
        <p14:creationId xmlns:p14="http://schemas.microsoft.com/office/powerpoint/2010/main" val="409496712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762360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85815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99" tIns="50900" rIns="101799" bIns="509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591C7AE3-C3B2-41FA-86CB-1A6C3068F5B6}" type="slidenum">
              <a:rPr lang="en-US" altLang="en-US" sz="1100" smtClean="0">
                <a:solidFill>
                  <a:srgbClr val="FFFFFF"/>
                </a:solidFill>
              </a:rPr>
              <a:pPr eaLnBrk="1" hangingPunct="1">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65265369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488022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997" indent="0">
              <a:buNone/>
              <a:defRPr sz="2000"/>
            </a:lvl2pPr>
            <a:lvl3pPr marL="1017990" indent="0">
              <a:buNone/>
              <a:defRPr sz="1800"/>
            </a:lvl3pPr>
            <a:lvl4pPr marL="1526988" indent="0">
              <a:buNone/>
              <a:defRPr sz="1600"/>
            </a:lvl4pPr>
            <a:lvl5pPr marL="2035981" indent="0">
              <a:buNone/>
              <a:defRPr sz="1600"/>
            </a:lvl5pPr>
            <a:lvl6pPr marL="2544979" indent="0">
              <a:buNone/>
              <a:defRPr sz="1600"/>
            </a:lvl6pPr>
            <a:lvl7pPr marL="3053972" indent="0">
              <a:buNone/>
              <a:defRPr sz="1600"/>
            </a:lvl7pPr>
            <a:lvl8pPr marL="3562969" indent="0">
              <a:buNone/>
              <a:defRPr sz="1600"/>
            </a:lvl8pPr>
            <a:lvl9pPr marL="4071962" indent="0">
              <a:buNone/>
              <a:defRPr sz="1600"/>
            </a:lvl9pPr>
          </a:lstStyle>
          <a:p>
            <a:pPr lvl="0"/>
            <a:r>
              <a:rPr lang="en-US" smtClean="0"/>
              <a:t>Click to edit Master text styles</a:t>
            </a:r>
          </a:p>
        </p:txBody>
      </p:sp>
    </p:spTree>
    <p:extLst>
      <p:ext uri="{BB962C8B-B14F-4D97-AF65-F5344CB8AC3E}">
        <p14:creationId xmlns:p14="http://schemas.microsoft.com/office/powerpoint/2010/main" val="193260369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72929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43443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02128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14989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4493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137060800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406334111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116839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8"/>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8"/>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97782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52"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87" tIns="50894" rIns="101787" bIns="5089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62" y="7133706"/>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50320264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96617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746224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929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99" tIns="50900" rIns="101799" bIns="5090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2AEC7C67-CB51-43E8-BB1D-DC34EF3D9FEC}" type="slidenum">
              <a:rPr lang="en-US" altLang="en-US" sz="1100" smtClean="0">
                <a:solidFill>
                  <a:srgbClr val="FFFFFF"/>
                </a:solidFill>
              </a:rPr>
              <a:pPr>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13520975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533812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75" tIns="50888" rIns="101775" bIns="50888"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896403610"/>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281813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7"/>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879" indent="0">
              <a:buNone/>
              <a:defRPr sz="2000"/>
            </a:lvl2pPr>
            <a:lvl3pPr marL="1017752" indent="0">
              <a:buNone/>
              <a:defRPr sz="1800"/>
            </a:lvl3pPr>
            <a:lvl4pPr marL="1526630" indent="0">
              <a:buNone/>
              <a:defRPr sz="1600"/>
            </a:lvl4pPr>
            <a:lvl5pPr marL="2035505" indent="0">
              <a:buNone/>
              <a:defRPr sz="1600"/>
            </a:lvl5pPr>
            <a:lvl6pPr marL="2544384" indent="0">
              <a:buNone/>
              <a:defRPr sz="1600"/>
            </a:lvl6pPr>
            <a:lvl7pPr marL="3053257" indent="0">
              <a:buNone/>
              <a:defRPr sz="1600"/>
            </a:lvl7pPr>
            <a:lvl8pPr marL="3562135" indent="0">
              <a:buNone/>
              <a:defRPr sz="1600"/>
            </a:lvl8pPr>
            <a:lvl9pPr marL="4071010" indent="0">
              <a:buNone/>
              <a:defRPr sz="1600"/>
            </a:lvl9pPr>
          </a:lstStyle>
          <a:p>
            <a:pPr lvl="0"/>
            <a:r>
              <a:rPr lang="en-US" smtClean="0"/>
              <a:t>Click to edit Master text styles</a:t>
            </a:r>
          </a:p>
        </p:txBody>
      </p:sp>
    </p:spTree>
    <p:extLst>
      <p:ext uri="{BB962C8B-B14F-4D97-AF65-F5344CB8AC3E}">
        <p14:creationId xmlns:p14="http://schemas.microsoft.com/office/powerpoint/2010/main" val="10627198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328708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8" y="1739795"/>
            <a:ext cx="4445953"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8"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66186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818810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27814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3525040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879" indent="0">
              <a:buNone/>
              <a:defRPr sz="3100"/>
            </a:lvl2pPr>
            <a:lvl3pPr marL="1017752" indent="0">
              <a:buNone/>
              <a:defRPr sz="2700"/>
            </a:lvl3pPr>
            <a:lvl4pPr marL="1526630" indent="0">
              <a:buNone/>
              <a:defRPr sz="2200"/>
            </a:lvl4pPr>
            <a:lvl5pPr marL="2035505" indent="0">
              <a:buNone/>
              <a:defRPr sz="2200"/>
            </a:lvl5pPr>
            <a:lvl6pPr marL="2544384" indent="0">
              <a:buNone/>
              <a:defRPr sz="2200"/>
            </a:lvl6pPr>
            <a:lvl7pPr marL="3053257" indent="0">
              <a:buNone/>
              <a:defRPr sz="2200"/>
            </a:lvl7pPr>
            <a:lvl8pPr marL="3562135" indent="0">
              <a:buNone/>
              <a:defRPr sz="2200"/>
            </a:lvl8pPr>
            <a:lvl9pPr marL="4071010"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2269112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2273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24984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7477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63" tIns="50882" rIns="101763" bIns="50882"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33077996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291281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9"/>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819" indent="0">
              <a:buNone/>
              <a:defRPr sz="2000"/>
            </a:lvl2pPr>
            <a:lvl3pPr marL="1017633" indent="0">
              <a:buNone/>
              <a:defRPr sz="1800"/>
            </a:lvl3pPr>
            <a:lvl4pPr marL="1526452" indent="0">
              <a:buNone/>
              <a:defRPr sz="1600"/>
            </a:lvl4pPr>
            <a:lvl5pPr marL="2035267" indent="0">
              <a:buNone/>
              <a:defRPr sz="1600"/>
            </a:lvl5pPr>
            <a:lvl6pPr marL="2544086" indent="0">
              <a:buNone/>
              <a:defRPr sz="1600"/>
            </a:lvl6pPr>
            <a:lvl7pPr marL="3052900" indent="0">
              <a:buNone/>
              <a:defRPr sz="1600"/>
            </a:lvl7pPr>
            <a:lvl8pPr marL="3561719" indent="0">
              <a:buNone/>
              <a:defRPr sz="1600"/>
            </a:lvl8pPr>
            <a:lvl9pPr marL="4070534" indent="0">
              <a:buNone/>
              <a:defRPr sz="1600"/>
            </a:lvl9pPr>
          </a:lstStyle>
          <a:p>
            <a:pPr lvl="0"/>
            <a:r>
              <a:rPr lang="en-US" smtClean="0"/>
              <a:t>Click to edit Master text styles</a:t>
            </a:r>
          </a:p>
        </p:txBody>
      </p:sp>
    </p:spTree>
    <p:extLst>
      <p:ext uri="{BB962C8B-B14F-4D97-AF65-F5344CB8AC3E}">
        <p14:creationId xmlns:p14="http://schemas.microsoft.com/office/powerpoint/2010/main" val="89360632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861373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819" indent="0">
              <a:buNone/>
              <a:defRPr sz="2200" b="1"/>
            </a:lvl2pPr>
            <a:lvl3pPr marL="1017633" indent="0">
              <a:buNone/>
              <a:defRPr sz="2000" b="1"/>
            </a:lvl3pPr>
            <a:lvl4pPr marL="1526452" indent="0">
              <a:buNone/>
              <a:defRPr sz="1800" b="1"/>
            </a:lvl4pPr>
            <a:lvl5pPr marL="2035267" indent="0">
              <a:buNone/>
              <a:defRPr sz="1800" b="1"/>
            </a:lvl5pPr>
            <a:lvl6pPr marL="2544086" indent="0">
              <a:buNone/>
              <a:defRPr sz="1800" b="1"/>
            </a:lvl6pPr>
            <a:lvl7pPr marL="3052900" indent="0">
              <a:buNone/>
              <a:defRPr sz="1800" b="1"/>
            </a:lvl7pPr>
            <a:lvl8pPr marL="3561719" indent="0">
              <a:buNone/>
              <a:defRPr sz="1800" b="1"/>
            </a:lvl8pPr>
            <a:lvl9pPr marL="407053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9" y="1739795"/>
            <a:ext cx="4445953" cy="725064"/>
          </a:xfrm>
        </p:spPr>
        <p:txBody>
          <a:bodyPr anchor="b"/>
          <a:lstStyle>
            <a:lvl1pPr marL="0" indent="0">
              <a:buNone/>
              <a:defRPr sz="2700" b="1"/>
            </a:lvl1pPr>
            <a:lvl2pPr marL="508819" indent="0">
              <a:buNone/>
              <a:defRPr sz="2200" b="1"/>
            </a:lvl2pPr>
            <a:lvl3pPr marL="1017633" indent="0">
              <a:buNone/>
              <a:defRPr sz="2000" b="1"/>
            </a:lvl3pPr>
            <a:lvl4pPr marL="1526452" indent="0">
              <a:buNone/>
              <a:defRPr sz="1800" b="1"/>
            </a:lvl4pPr>
            <a:lvl5pPr marL="2035267" indent="0">
              <a:buNone/>
              <a:defRPr sz="1800" b="1"/>
            </a:lvl5pPr>
            <a:lvl6pPr marL="2544086" indent="0">
              <a:buNone/>
              <a:defRPr sz="1800" b="1"/>
            </a:lvl6pPr>
            <a:lvl7pPr marL="3052900" indent="0">
              <a:buNone/>
              <a:defRPr sz="1800" b="1"/>
            </a:lvl7pPr>
            <a:lvl8pPr marL="3561719" indent="0">
              <a:buNone/>
              <a:defRPr sz="1800" b="1"/>
            </a:lvl8pPr>
            <a:lvl9pPr marL="407053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9"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684269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159165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3239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819" indent="0">
              <a:buNone/>
              <a:defRPr sz="1300"/>
            </a:lvl2pPr>
            <a:lvl3pPr marL="1017633" indent="0">
              <a:buNone/>
              <a:defRPr sz="1100"/>
            </a:lvl3pPr>
            <a:lvl4pPr marL="1526452" indent="0">
              <a:buNone/>
              <a:defRPr sz="1000"/>
            </a:lvl4pPr>
            <a:lvl5pPr marL="2035267" indent="0">
              <a:buNone/>
              <a:defRPr sz="1000"/>
            </a:lvl5pPr>
            <a:lvl6pPr marL="2544086" indent="0">
              <a:buNone/>
              <a:defRPr sz="1000"/>
            </a:lvl6pPr>
            <a:lvl7pPr marL="3052900" indent="0">
              <a:buNone/>
              <a:defRPr sz="1000"/>
            </a:lvl7pPr>
            <a:lvl8pPr marL="3561719" indent="0">
              <a:buNone/>
              <a:defRPr sz="1000"/>
            </a:lvl8pPr>
            <a:lvl9pPr marL="4070534" indent="0">
              <a:buNone/>
              <a:defRPr sz="1000"/>
            </a:lvl9pPr>
          </a:lstStyle>
          <a:p>
            <a:pPr lvl="0"/>
            <a:r>
              <a:rPr lang="en-US" smtClean="0"/>
              <a:t>Click to edit Master text styles</a:t>
            </a:r>
          </a:p>
        </p:txBody>
      </p:sp>
    </p:spTree>
    <p:extLst>
      <p:ext uri="{BB962C8B-B14F-4D97-AF65-F5344CB8AC3E}">
        <p14:creationId xmlns:p14="http://schemas.microsoft.com/office/powerpoint/2010/main" val="3969509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997" indent="0">
              <a:buNone/>
              <a:defRPr sz="2000"/>
            </a:lvl2pPr>
            <a:lvl3pPr marL="1017990" indent="0">
              <a:buNone/>
              <a:defRPr sz="1800"/>
            </a:lvl3pPr>
            <a:lvl4pPr marL="1526988" indent="0">
              <a:buNone/>
              <a:defRPr sz="1600"/>
            </a:lvl4pPr>
            <a:lvl5pPr marL="2035981" indent="0">
              <a:buNone/>
              <a:defRPr sz="1600"/>
            </a:lvl5pPr>
            <a:lvl6pPr marL="2544979" indent="0">
              <a:buNone/>
              <a:defRPr sz="1600"/>
            </a:lvl6pPr>
            <a:lvl7pPr marL="3053972" indent="0">
              <a:buNone/>
              <a:defRPr sz="1600"/>
            </a:lvl7pPr>
            <a:lvl8pPr marL="3562969" indent="0">
              <a:buNone/>
              <a:defRPr sz="1600"/>
            </a:lvl8pPr>
            <a:lvl9pPr marL="4071962" indent="0">
              <a:buNone/>
              <a:defRPr sz="1600"/>
            </a:lvl9pPr>
          </a:lstStyle>
          <a:p>
            <a:pPr lvl="0"/>
            <a:r>
              <a:rPr lang="en-US" smtClean="0"/>
              <a:t>Click to edit Master text styles</a:t>
            </a:r>
          </a:p>
        </p:txBody>
      </p:sp>
    </p:spTree>
    <p:extLst>
      <p:ext uri="{BB962C8B-B14F-4D97-AF65-F5344CB8AC3E}">
        <p14:creationId xmlns:p14="http://schemas.microsoft.com/office/powerpoint/2010/main" val="93251246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819" indent="0">
              <a:buNone/>
              <a:defRPr sz="3100"/>
            </a:lvl2pPr>
            <a:lvl3pPr marL="1017633" indent="0">
              <a:buNone/>
              <a:defRPr sz="2700"/>
            </a:lvl3pPr>
            <a:lvl4pPr marL="1526452" indent="0">
              <a:buNone/>
              <a:defRPr sz="2200"/>
            </a:lvl4pPr>
            <a:lvl5pPr marL="2035267" indent="0">
              <a:buNone/>
              <a:defRPr sz="2200"/>
            </a:lvl5pPr>
            <a:lvl6pPr marL="2544086" indent="0">
              <a:buNone/>
              <a:defRPr sz="2200"/>
            </a:lvl6pPr>
            <a:lvl7pPr marL="3052900" indent="0">
              <a:buNone/>
              <a:defRPr sz="2200"/>
            </a:lvl7pPr>
            <a:lvl8pPr marL="3561719" indent="0">
              <a:buNone/>
              <a:defRPr sz="2200"/>
            </a:lvl8pPr>
            <a:lvl9pPr marL="407053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819" indent="0">
              <a:buNone/>
              <a:defRPr sz="1300"/>
            </a:lvl2pPr>
            <a:lvl3pPr marL="1017633" indent="0">
              <a:buNone/>
              <a:defRPr sz="1100"/>
            </a:lvl3pPr>
            <a:lvl4pPr marL="1526452" indent="0">
              <a:buNone/>
              <a:defRPr sz="1000"/>
            </a:lvl4pPr>
            <a:lvl5pPr marL="2035267" indent="0">
              <a:buNone/>
              <a:defRPr sz="1000"/>
            </a:lvl5pPr>
            <a:lvl6pPr marL="2544086" indent="0">
              <a:buNone/>
              <a:defRPr sz="1000"/>
            </a:lvl6pPr>
            <a:lvl7pPr marL="3052900" indent="0">
              <a:buNone/>
              <a:defRPr sz="1000"/>
            </a:lvl7pPr>
            <a:lvl8pPr marL="3561719" indent="0">
              <a:buNone/>
              <a:defRPr sz="1000"/>
            </a:lvl8pPr>
            <a:lvl9pPr marL="4070534" indent="0">
              <a:buNone/>
              <a:defRPr sz="1000"/>
            </a:lvl9pPr>
          </a:lstStyle>
          <a:p>
            <a:pPr lvl="0"/>
            <a:r>
              <a:rPr lang="en-US" smtClean="0"/>
              <a:t>Click to edit Master text styles</a:t>
            </a:r>
          </a:p>
        </p:txBody>
      </p:sp>
    </p:spTree>
    <p:extLst>
      <p:ext uri="{BB962C8B-B14F-4D97-AF65-F5344CB8AC3E}">
        <p14:creationId xmlns:p14="http://schemas.microsoft.com/office/powerpoint/2010/main" val="233758180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027853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013894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51" tIns="50877" rIns="101751" bIns="50877"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39296538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939484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759" indent="0">
              <a:buNone/>
              <a:defRPr sz="2000"/>
            </a:lvl2pPr>
            <a:lvl3pPr marL="1017514" indent="0">
              <a:buNone/>
              <a:defRPr sz="1800"/>
            </a:lvl3pPr>
            <a:lvl4pPr marL="1526273" indent="0">
              <a:buNone/>
              <a:defRPr sz="1600"/>
            </a:lvl4pPr>
            <a:lvl5pPr marL="2035029" indent="0">
              <a:buNone/>
              <a:defRPr sz="1600"/>
            </a:lvl5pPr>
            <a:lvl6pPr marL="2543789" indent="0">
              <a:buNone/>
              <a:defRPr sz="1600"/>
            </a:lvl6pPr>
            <a:lvl7pPr marL="3052543" indent="0">
              <a:buNone/>
              <a:defRPr sz="1600"/>
            </a:lvl7pPr>
            <a:lvl8pPr marL="3561303" indent="0">
              <a:buNone/>
              <a:defRPr sz="1600"/>
            </a:lvl8pPr>
            <a:lvl9pPr marL="4070058" indent="0">
              <a:buNone/>
              <a:defRPr sz="1600"/>
            </a:lvl9pPr>
          </a:lstStyle>
          <a:p>
            <a:pPr lvl="0"/>
            <a:r>
              <a:rPr lang="en-US" smtClean="0"/>
              <a:t>Click to edit Master text styles</a:t>
            </a:r>
          </a:p>
        </p:txBody>
      </p:sp>
    </p:spTree>
    <p:extLst>
      <p:ext uri="{BB962C8B-B14F-4D97-AF65-F5344CB8AC3E}">
        <p14:creationId xmlns:p14="http://schemas.microsoft.com/office/powerpoint/2010/main" val="337075519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109145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0" y="1739795"/>
            <a:ext cx="4445953"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898390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7176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032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08"/>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377014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126625562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759" indent="0">
              <a:buNone/>
              <a:defRPr sz="3100"/>
            </a:lvl2pPr>
            <a:lvl3pPr marL="1017514" indent="0">
              <a:buNone/>
              <a:defRPr sz="2700"/>
            </a:lvl3pPr>
            <a:lvl4pPr marL="1526273" indent="0">
              <a:buNone/>
              <a:defRPr sz="2200"/>
            </a:lvl4pPr>
            <a:lvl5pPr marL="2035029" indent="0">
              <a:buNone/>
              <a:defRPr sz="2200"/>
            </a:lvl5pPr>
            <a:lvl6pPr marL="2543789" indent="0">
              <a:buNone/>
              <a:defRPr sz="2200"/>
            </a:lvl6pPr>
            <a:lvl7pPr marL="3052543" indent="0">
              <a:buNone/>
              <a:defRPr sz="2200"/>
            </a:lvl7pPr>
            <a:lvl8pPr marL="3561303" indent="0">
              <a:buNone/>
              <a:defRPr sz="2200"/>
            </a:lvl8pPr>
            <a:lvl9pPr marL="4070058"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121446539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452759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652282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358640" y="7133700"/>
            <a:ext cx="1508760" cy="532553"/>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pic>
        <p:nvPicPr>
          <p:cNvPr id="5" name="Picture 5"/>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820" y="7067128"/>
            <a:ext cx="2105978" cy="61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39" tIns="50871" rIns="101739" bIns="50871"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7"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 name="Straight Connector 7"/>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19" descr="CSSI_PP_MainPage1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hysical Sciences in Oncology">
            <a:hlinkClick r:id="rId5"/>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263140" y="7176876"/>
            <a:ext cx="2011680" cy="52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nnovative Molecular Analysis Technologies">
            <a:hlinkClick r:id="rId7"/>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6043772" y="7200270"/>
            <a:ext cx="2030888" cy="43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8310418" y="7218257"/>
            <a:ext cx="1517491" cy="4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4609835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78724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69622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27189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716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736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374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66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3804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322352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Tree>
    <p:extLst>
      <p:ext uri="{BB962C8B-B14F-4D97-AF65-F5344CB8AC3E}">
        <p14:creationId xmlns:p14="http://schemas.microsoft.com/office/powerpoint/2010/main" val="26964490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1421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8"/>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8"/>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014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87" tIns="50894" rIns="101787" bIns="50894"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743765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2893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6"/>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938" indent="0">
              <a:buNone/>
              <a:defRPr sz="2000"/>
            </a:lvl2pPr>
            <a:lvl3pPr marL="1017871" indent="0">
              <a:buNone/>
              <a:defRPr sz="1800"/>
            </a:lvl3pPr>
            <a:lvl4pPr marL="1526809" indent="0">
              <a:buNone/>
              <a:defRPr sz="1600"/>
            </a:lvl4pPr>
            <a:lvl5pPr marL="2035743" indent="0">
              <a:buNone/>
              <a:defRPr sz="1600"/>
            </a:lvl5pPr>
            <a:lvl6pPr marL="2544681" indent="0">
              <a:buNone/>
              <a:defRPr sz="1600"/>
            </a:lvl6pPr>
            <a:lvl7pPr marL="3053614" indent="0">
              <a:buNone/>
              <a:defRPr sz="1600"/>
            </a:lvl7pPr>
            <a:lvl8pPr marL="3562552" indent="0">
              <a:buNone/>
              <a:defRPr sz="1600"/>
            </a:lvl8pPr>
            <a:lvl9pPr marL="4071486" indent="0">
              <a:buNone/>
              <a:defRPr sz="1600"/>
            </a:lvl9pPr>
          </a:lstStyle>
          <a:p>
            <a:pPr lvl="0"/>
            <a:r>
              <a:rPr lang="en-US" smtClean="0"/>
              <a:t>Click to edit Master text styles</a:t>
            </a:r>
          </a:p>
        </p:txBody>
      </p:sp>
    </p:spTree>
    <p:extLst>
      <p:ext uri="{BB962C8B-B14F-4D97-AF65-F5344CB8AC3E}">
        <p14:creationId xmlns:p14="http://schemas.microsoft.com/office/powerpoint/2010/main" val="33854978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625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7" y="1739795"/>
            <a:ext cx="4445953"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7"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1475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125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0" y="1739795"/>
            <a:ext cx="4445953" cy="725064"/>
          </a:xfrm>
        </p:spPr>
        <p:txBody>
          <a:bodyPr anchor="b"/>
          <a:lstStyle>
            <a:lvl1pPr marL="0" indent="0">
              <a:buNone/>
              <a:defRPr sz="2700" b="1"/>
            </a:lvl1pPr>
            <a:lvl2pPr marL="509292" indent="0">
              <a:buNone/>
              <a:defRPr sz="2200" b="1"/>
            </a:lvl2pPr>
            <a:lvl3pPr marL="1018586" indent="0">
              <a:buNone/>
              <a:defRPr sz="2000" b="1"/>
            </a:lvl3pPr>
            <a:lvl4pPr marL="1527879" indent="0">
              <a:buNone/>
              <a:defRPr sz="1800" b="1"/>
            </a:lvl4pPr>
            <a:lvl5pPr marL="2037173" indent="0">
              <a:buNone/>
              <a:defRPr sz="1800" b="1"/>
            </a:lvl5pPr>
            <a:lvl6pPr marL="2546466" indent="0">
              <a:buNone/>
              <a:defRPr sz="1800" b="1"/>
            </a:lvl6pPr>
            <a:lvl7pPr marL="3055758" indent="0">
              <a:buNone/>
              <a:defRPr sz="1800" b="1"/>
            </a:lvl7pPr>
            <a:lvl8pPr marL="3565052" indent="0">
              <a:buNone/>
              <a:defRPr sz="1800" b="1"/>
            </a:lvl8pPr>
            <a:lvl9pPr marL="407434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49355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924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smtClean="0"/>
              <a:t>Click to edit Master text styles</a:t>
            </a:r>
          </a:p>
        </p:txBody>
      </p:sp>
    </p:spTree>
    <p:extLst>
      <p:ext uri="{BB962C8B-B14F-4D97-AF65-F5344CB8AC3E}">
        <p14:creationId xmlns:p14="http://schemas.microsoft.com/office/powerpoint/2010/main" val="22566077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38" indent="0">
              <a:buNone/>
              <a:defRPr sz="3100"/>
            </a:lvl2pPr>
            <a:lvl3pPr marL="1017871" indent="0">
              <a:buNone/>
              <a:defRPr sz="2700"/>
            </a:lvl3pPr>
            <a:lvl4pPr marL="1526809" indent="0">
              <a:buNone/>
              <a:defRPr sz="2200"/>
            </a:lvl4pPr>
            <a:lvl5pPr marL="2035743" indent="0">
              <a:buNone/>
              <a:defRPr sz="2200"/>
            </a:lvl5pPr>
            <a:lvl6pPr marL="2544681" indent="0">
              <a:buNone/>
              <a:defRPr sz="2200"/>
            </a:lvl6pPr>
            <a:lvl7pPr marL="3053614" indent="0">
              <a:buNone/>
              <a:defRPr sz="2200"/>
            </a:lvl7pPr>
            <a:lvl8pPr marL="3562552" indent="0">
              <a:buNone/>
              <a:defRPr sz="2200"/>
            </a:lvl8pPr>
            <a:lvl9pPr marL="4071486"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smtClean="0"/>
              <a:t>Click to edit Master text styles</a:t>
            </a:r>
          </a:p>
        </p:txBody>
      </p:sp>
    </p:spTree>
    <p:extLst>
      <p:ext uri="{BB962C8B-B14F-4D97-AF65-F5344CB8AC3E}">
        <p14:creationId xmlns:p14="http://schemas.microsoft.com/office/powerpoint/2010/main" val="40949671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76236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858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CPTC_ppt_cover.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9684706" y="7520517"/>
            <a:ext cx="373698" cy="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75" tIns="50888" rIns="101775" bIns="50888">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591C7AE3-C3B2-41FA-86CB-1A6C3068F5B6}" type="slidenum">
              <a:rPr lang="en-US" altLang="en-US" sz="1100" smtClean="0">
                <a:solidFill>
                  <a:srgbClr val="FFFFFF"/>
                </a:solidFill>
              </a:rPr>
              <a:pPr eaLnBrk="1" hangingPunct="1">
                <a:defRPr/>
              </a:pPr>
              <a:t>‹#›</a:t>
            </a:fld>
            <a:endParaRPr lang="en-US" altLang="en-US" sz="1100" smtClean="0">
              <a:solidFill>
                <a:srgbClr val="FFFFFF"/>
              </a:solidFill>
            </a:endParaRPr>
          </a:p>
        </p:txBody>
      </p:sp>
      <p:sp>
        <p:nvSpPr>
          <p:cNvPr id="3075" name="Rectangle 3"/>
          <p:cNvSpPr>
            <a:spLocks noGrp="1" noChangeArrowheads="1"/>
          </p:cNvSpPr>
          <p:nvPr>
            <p:ph type="ctrTitle"/>
          </p:nvPr>
        </p:nvSpPr>
        <p:spPr>
          <a:xfrm>
            <a:off x="1424940" y="3454404"/>
            <a:ext cx="8633460" cy="1666028"/>
          </a:xfrm>
        </p:spPr>
        <p:txBody>
          <a:bodyPr/>
          <a:lstStyle>
            <a:lvl1pPr algn="ctr">
              <a:defRPr sz="3800">
                <a:solidFill>
                  <a:srgbClr val="1D75B4"/>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1424940" y="5354320"/>
            <a:ext cx="8633460" cy="1986280"/>
          </a:xfrm>
        </p:spPr>
        <p:txBody>
          <a:bodyPr/>
          <a:lstStyle>
            <a:lvl1pPr marL="0" indent="0" algn="ctr">
              <a:buFontTx/>
              <a:buNone/>
              <a:defRPr sz="2500"/>
            </a:lvl1pPr>
          </a:lstStyle>
          <a:p>
            <a:r>
              <a:rPr lang="en-US" smtClean="0"/>
              <a:t>Click to edit Master subtitle style</a:t>
            </a:r>
            <a:endParaRPr lang="en-US"/>
          </a:p>
        </p:txBody>
      </p:sp>
    </p:spTree>
    <p:extLst>
      <p:ext uri="{BB962C8B-B14F-4D97-AF65-F5344CB8AC3E}">
        <p14:creationId xmlns:p14="http://schemas.microsoft.com/office/powerpoint/2010/main" val="1652653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1D75B4"/>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48802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7"/>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879" indent="0">
              <a:buNone/>
              <a:defRPr sz="2000"/>
            </a:lvl2pPr>
            <a:lvl3pPr marL="1017752" indent="0">
              <a:buNone/>
              <a:defRPr sz="1800"/>
            </a:lvl3pPr>
            <a:lvl4pPr marL="1526630" indent="0">
              <a:buNone/>
              <a:defRPr sz="1600"/>
            </a:lvl4pPr>
            <a:lvl5pPr marL="2035505" indent="0">
              <a:buNone/>
              <a:defRPr sz="1600"/>
            </a:lvl5pPr>
            <a:lvl6pPr marL="2544384" indent="0">
              <a:buNone/>
              <a:defRPr sz="1600"/>
            </a:lvl6pPr>
            <a:lvl7pPr marL="3053257" indent="0">
              <a:buNone/>
              <a:defRPr sz="1600"/>
            </a:lvl7pPr>
            <a:lvl8pPr marL="3562135" indent="0">
              <a:buNone/>
              <a:defRPr sz="1600"/>
            </a:lvl8pPr>
            <a:lvl9pPr marL="4071010" indent="0">
              <a:buNone/>
              <a:defRPr sz="1600"/>
            </a:lvl9pPr>
          </a:lstStyle>
          <a:p>
            <a:pPr lvl="0"/>
            <a:r>
              <a:rPr lang="en-US" smtClean="0"/>
              <a:t>Click to edit Master text styles</a:t>
            </a:r>
          </a:p>
        </p:txBody>
      </p:sp>
    </p:spTree>
    <p:extLst>
      <p:ext uri="{BB962C8B-B14F-4D97-AF65-F5344CB8AC3E}">
        <p14:creationId xmlns:p14="http://schemas.microsoft.com/office/powerpoint/2010/main" val="19326036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295411"/>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295411"/>
            <a:ext cx="4442460" cy="564758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7292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8" y="1739795"/>
            <a:ext cx="4445953" cy="725064"/>
          </a:xfrm>
        </p:spPr>
        <p:txBody>
          <a:bodyPr anchor="b"/>
          <a:lstStyle>
            <a:lvl1pPr marL="0" indent="0">
              <a:buNone/>
              <a:defRPr sz="2700" b="1"/>
            </a:lvl1pPr>
            <a:lvl2pPr marL="508879" indent="0">
              <a:buNone/>
              <a:defRPr sz="2200" b="1"/>
            </a:lvl2pPr>
            <a:lvl3pPr marL="1017752" indent="0">
              <a:buNone/>
              <a:defRPr sz="2000" b="1"/>
            </a:lvl3pPr>
            <a:lvl4pPr marL="1526630" indent="0">
              <a:buNone/>
              <a:defRPr sz="1800" b="1"/>
            </a:lvl4pPr>
            <a:lvl5pPr marL="2035505" indent="0">
              <a:buNone/>
              <a:defRPr sz="1800" b="1"/>
            </a:lvl5pPr>
            <a:lvl6pPr marL="2544384" indent="0">
              <a:buNone/>
              <a:defRPr sz="1800" b="1"/>
            </a:lvl6pPr>
            <a:lvl7pPr marL="3053257" indent="0">
              <a:buNone/>
              <a:defRPr sz="1800" b="1"/>
            </a:lvl7pPr>
            <a:lvl8pPr marL="3562135" indent="0">
              <a:buNone/>
              <a:defRPr sz="1800" b="1"/>
            </a:lvl8pPr>
            <a:lvl9pPr marL="407101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8"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434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5488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1498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4493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13706080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879" indent="0">
              <a:buNone/>
              <a:defRPr sz="3100"/>
            </a:lvl2pPr>
            <a:lvl3pPr marL="1017752" indent="0">
              <a:buNone/>
              <a:defRPr sz="2700"/>
            </a:lvl3pPr>
            <a:lvl4pPr marL="1526630" indent="0">
              <a:buNone/>
              <a:defRPr sz="2200"/>
            </a:lvl4pPr>
            <a:lvl5pPr marL="2035505" indent="0">
              <a:buNone/>
              <a:defRPr sz="2200"/>
            </a:lvl5pPr>
            <a:lvl6pPr marL="2544384" indent="0">
              <a:buNone/>
              <a:defRPr sz="2200"/>
            </a:lvl6pPr>
            <a:lvl7pPr marL="3053257" indent="0">
              <a:buNone/>
              <a:defRPr sz="2200"/>
            </a:lvl7pPr>
            <a:lvl8pPr marL="3562135" indent="0">
              <a:buNone/>
              <a:defRPr sz="2200"/>
            </a:lvl8pPr>
            <a:lvl9pPr marL="4071010" indent="0">
              <a:buNone/>
              <a:defRPr sz="22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879" indent="0">
              <a:buNone/>
              <a:defRPr sz="1300"/>
            </a:lvl2pPr>
            <a:lvl3pPr marL="1017752" indent="0">
              <a:buNone/>
              <a:defRPr sz="1100"/>
            </a:lvl3pPr>
            <a:lvl4pPr marL="1526630" indent="0">
              <a:buNone/>
              <a:defRPr sz="1000"/>
            </a:lvl4pPr>
            <a:lvl5pPr marL="2035505" indent="0">
              <a:buNone/>
              <a:defRPr sz="1000"/>
            </a:lvl5pPr>
            <a:lvl6pPr marL="2544384" indent="0">
              <a:buNone/>
              <a:defRPr sz="1000"/>
            </a:lvl6pPr>
            <a:lvl7pPr marL="3053257" indent="0">
              <a:buNone/>
              <a:defRPr sz="1000"/>
            </a:lvl7pPr>
            <a:lvl8pPr marL="3562135" indent="0">
              <a:buNone/>
              <a:defRPr sz="1000"/>
            </a:lvl8pPr>
            <a:lvl9pPr marL="4071010" indent="0">
              <a:buNone/>
              <a:defRPr sz="1000"/>
            </a:lvl9pPr>
          </a:lstStyle>
          <a:p>
            <a:pPr lvl="0"/>
            <a:r>
              <a:rPr lang="en-US" smtClean="0"/>
              <a:t>Click to edit Master text styles</a:t>
            </a:r>
          </a:p>
        </p:txBody>
      </p:sp>
    </p:spTree>
    <p:extLst>
      <p:ext uri="{BB962C8B-B14F-4D97-AF65-F5344CB8AC3E}">
        <p14:creationId xmlns:p14="http://schemas.microsoft.com/office/powerpoint/2010/main" val="40633411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1168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1"/>
            <a:ext cx="2263140" cy="694298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1"/>
            <a:ext cx="6621780" cy="694298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9778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867354" y="7133699"/>
            <a:ext cx="1763713" cy="622512"/>
          </a:xfrm>
          <a:prstGeom prst="rect">
            <a:avLst/>
          </a:prstGeom>
          <a:solidFill>
            <a:srgbClr val="EDEDED"/>
          </a:solidFill>
          <a:ln>
            <a:noFill/>
          </a:ln>
          <a:extLst>
            <a:ext uri="{91240B29-F687-4F45-9708-019B960494DF}">
              <a14:hiddenLine xmlns:a14="http://schemas.microsoft.com/office/drawing/2010/main" w="101600" cap="sq">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63" tIns="50882" rIns="101763" bIns="50882"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9" name="Picture 19" descr="CSSI_PP_MainPage10"/>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
            <a:ext cx="10058400" cy="31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Innovative Molecular Analysis Technologies">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133975" y="7133696"/>
            <a:ext cx="240982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userDrawn="1"/>
        </p:nvPicPr>
        <p:blipFill>
          <a:blip r:embed="rId6" cstate="email">
            <a:extLst>
              <a:ext uri="{28A0092B-C50C-407E-A947-70E740481C1C}">
                <a14:useLocalDpi xmlns:a14="http://schemas.microsoft.com/office/drawing/2010/main"/>
              </a:ext>
            </a:extLst>
          </a:blip>
          <a:srcRect b="6488"/>
          <a:stretch>
            <a:fillRect/>
          </a:stretch>
        </p:blipFill>
        <p:spPr bwMode="auto">
          <a:xfrm>
            <a:off x="7962900" y="7133696"/>
            <a:ext cx="1896428" cy="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leejerry\Documents\Useful Forms and Documents\CSSI Logos\CPTAC.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5264" y="7133708"/>
            <a:ext cx="2280603" cy="5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5032026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96617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74622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92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9379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53381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51" tIns="50877" rIns="101751" bIns="50877"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8964036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28181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0"/>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759" indent="0">
              <a:buNone/>
              <a:defRPr sz="2000"/>
            </a:lvl2pPr>
            <a:lvl3pPr marL="1017514" indent="0">
              <a:buNone/>
              <a:defRPr sz="1800"/>
            </a:lvl3pPr>
            <a:lvl4pPr marL="1526273" indent="0">
              <a:buNone/>
              <a:defRPr sz="1600"/>
            </a:lvl4pPr>
            <a:lvl5pPr marL="2035029" indent="0">
              <a:buNone/>
              <a:defRPr sz="1600"/>
            </a:lvl5pPr>
            <a:lvl6pPr marL="2543789" indent="0">
              <a:buNone/>
              <a:defRPr sz="1600"/>
            </a:lvl6pPr>
            <a:lvl7pPr marL="3052543" indent="0">
              <a:buNone/>
              <a:defRPr sz="1600"/>
            </a:lvl7pPr>
            <a:lvl8pPr marL="3561303" indent="0">
              <a:buNone/>
              <a:defRPr sz="1600"/>
            </a:lvl8pPr>
            <a:lvl9pPr marL="4070058" indent="0">
              <a:buNone/>
              <a:defRPr sz="1600"/>
            </a:lvl9pPr>
          </a:lstStyle>
          <a:p>
            <a:pPr lvl="0"/>
            <a:r>
              <a:rPr lang="en-US" smtClean="0"/>
              <a:t>Click to edit Master text styles</a:t>
            </a:r>
          </a:p>
        </p:txBody>
      </p:sp>
    </p:spTree>
    <p:extLst>
      <p:ext uri="{BB962C8B-B14F-4D97-AF65-F5344CB8AC3E}">
        <p14:creationId xmlns:p14="http://schemas.microsoft.com/office/powerpoint/2010/main" val="1062719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32870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0" y="1739795"/>
            <a:ext cx="4445953" cy="725064"/>
          </a:xfrm>
        </p:spPr>
        <p:txBody>
          <a:bodyPr anchor="b"/>
          <a:lstStyle>
            <a:lvl1pPr marL="0" indent="0">
              <a:buNone/>
              <a:defRPr sz="2700" b="1"/>
            </a:lvl1pPr>
            <a:lvl2pPr marL="508759" indent="0">
              <a:buNone/>
              <a:defRPr sz="2200" b="1"/>
            </a:lvl2pPr>
            <a:lvl3pPr marL="1017514" indent="0">
              <a:buNone/>
              <a:defRPr sz="2000" b="1"/>
            </a:lvl3pPr>
            <a:lvl4pPr marL="1526273" indent="0">
              <a:buNone/>
              <a:defRPr sz="1800" b="1"/>
            </a:lvl4pPr>
            <a:lvl5pPr marL="2035029" indent="0">
              <a:buNone/>
              <a:defRPr sz="1800" b="1"/>
            </a:lvl5pPr>
            <a:lvl6pPr marL="2543789" indent="0">
              <a:buNone/>
              <a:defRPr sz="1800" b="1"/>
            </a:lvl6pPr>
            <a:lvl7pPr marL="3052543" indent="0">
              <a:buNone/>
              <a:defRPr sz="1800" b="1"/>
            </a:lvl7pPr>
            <a:lvl8pPr marL="3561303" indent="0">
              <a:buNone/>
              <a:defRPr sz="1800" b="1"/>
            </a:lvl8pPr>
            <a:lvl9pPr marL="407005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0"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661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81881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2781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352504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759" indent="0">
              <a:buNone/>
              <a:defRPr sz="3100"/>
            </a:lvl2pPr>
            <a:lvl3pPr marL="1017514" indent="0">
              <a:buNone/>
              <a:defRPr sz="2700"/>
            </a:lvl3pPr>
            <a:lvl4pPr marL="1526273" indent="0">
              <a:buNone/>
              <a:defRPr sz="2200"/>
            </a:lvl4pPr>
            <a:lvl5pPr marL="2035029" indent="0">
              <a:buNone/>
              <a:defRPr sz="2200"/>
            </a:lvl5pPr>
            <a:lvl6pPr marL="2543789" indent="0">
              <a:buNone/>
              <a:defRPr sz="2200"/>
            </a:lvl6pPr>
            <a:lvl7pPr marL="3052543" indent="0">
              <a:buNone/>
              <a:defRPr sz="2200"/>
            </a:lvl7pPr>
            <a:lvl8pPr marL="3561303" indent="0">
              <a:buNone/>
              <a:defRPr sz="2200"/>
            </a:lvl8pPr>
            <a:lvl9pPr marL="4070058"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759" indent="0">
              <a:buNone/>
              <a:defRPr sz="1300"/>
            </a:lvl2pPr>
            <a:lvl3pPr marL="1017514" indent="0">
              <a:buNone/>
              <a:defRPr sz="1100"/>
            </a:lvl3pPr>
            <a:lvl4pPr marL="1526273" indent="0">
              <a:buNone/>
              <a:defRPr sz="1000"/>
            </a:lvl4pPr>
            <a:lvl5pPr marL="2035029" indent="0">
              <a:buNone/>
              <a:defRPr sz="1000"/>
            </a:lvl5pPr>
            <a:lvl6pPr marL="2543789" indent="0">
              <a:buNone/>
              <a:defRPr sz="1000"/>
            </a:lvl6pPr>
            <a:lvl7pPr marL="3052543" indent="0">
              <a:buNone/>
              <a:defRPr sz="1000"/>
            </a:lvl7pPr>
            <a:lvl8pPr marL="3561303" indent="0">
              <a:buNone/>
              <a:defRPr sz="1000"/>
            </a:lvl8pPr>
            <a:lvl9pPr marL="4070058" indent="0">
              <a:buNone/>
              <a:defRPr sz="1000"/>
            </a:lvl9pPr>
          </a:lstStyle>
          <a:p>
            <a:pPr lvl="0"/>
            <a:r>
              <a:rPr lang="en-US" smtClean="0"/>
              <a:t>Click to edit Master text styles</a:t>
            </a:r>
          </a:p>
        </p:txBody>
      </p:sp>
    </p:spTree>
    <p:extLst>
      <p:ext uri="{BB962C8B-B14F-4D97-AF65-F5344CB8AC3E}">
        <p14:creationId xmlns:p14="http://schemas.microsoft.com/office/powerpoint/2010/main" val="226911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3" y="1626447"/>
            <a:ext cx="3309144" cy="5316538"/>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Tree>
    <p:extLst>
      <p:ext uri="{BB962C8B-B14F-4D97-AF65-F5344CB8AC3E}">
        <p14:creationId xmlns:p14="http://schemas.microsoft.com/office/powerpoint/2010/main" val="31753254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2498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7477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39" tIns="50871" rIns="101739" bIns="50871"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33307799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29128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1"/>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699" indent="0">
              <a:buNone/>
              <a:defRPr sz="2000"/>
            </a:lvl2pPr>
            <a:lvl3pPr marL="1017395" indent="0">
              <a:buNone/>
              <a:defRPr sz="1800"/>
            </a:lvl3pPr>
            <a:lvl4pPr marL="1526094" indent="0">
              <a:buNone/>
              <a:defRPr sz="1600"/>
            </a:lvl4pPr>
            <a:lvl5pPr marL="2034791" indent="0">
              <a:buNone/>
              <a:defRPr sz="1600"/>
            </a:lvl5pPr>
            <a:lvl6pPr marL="2543491" indent="0">
              <a:buNone/>
              <a:defRPr sz="1600"/>
            </a:lvl6pPr>
            <a:lvl7pPr marL="3052186" indent="0">
              <a:buNone/>
              <a:defRPr sz="1600"/>
            </a:lvl7pPr>
            <a:lvl8pPr marL="3560886" indent="0">
              <a:buNone/>
              <a:defRPr sz="1600"/>
            </a:lvl8pPr>
            <a:lvl9pPr marL="4069582" indent="0">
              <a:buNone/>
              <a:defRPr sz="1600"/>
            </a:lvl9pPr>
          </a:lstStyle>
          <a:p>
            <a:pPr lvl="0"/>
            <a:r>
              <a:rPr lang="en-US" smtClean="0"/>
              <a:t>Click to edit Master text styles</a:t>
            </a:r>
          </a:p>
        </p:txBody>
      </p:sp>
    </p:spTree>
    <p:extLst>
      <p:ext uri="{BB962C8B-B14F-4D97-AF65-F5344CB8AC3E}">
        <p14:creationId xmlns:p14="http://schemas.microsoft.com/office/powerpoint/2010/main" val="8936063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86137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699" indent="0">
              <a:buNone/>
              <a:defRPr sz="2200" b="1"/>
            </a:lvl2pPr>
            <a:lvl3pPr marL="1017395" indent="0">
              <a:buNone/>
              <a:defRPr sz="2000" b="1"/>
            </a:lvl3pPr>
            <a:lvl4pPr marL="1526094" indent="0">
              <a:buNone/>
              <a:defRPr sz="1800" b="1"/>
            </a:lvl4pPr>
            <a:lvl5pPr marL="2034791" indent="0">
              <a:buNone/>
              <a:defRPr sz="1800" b="1"/>
            </a:lvl5pPr>
            <a:lvl6pPr marL="2543491" indent="0">
              <a:buNone/>
              <a:defRPr sz="1800" b="1"/>
            </a:lvl6pPr>
            <a:lvl7pPr marL="3052186" indent="0">
              <a:buNone/>
              <a:defRPr sz="1800" b="1"/>
            </a:lvl7pPr>
            <a:lvl8pPr marL="3560886" indent="0">
              <a:buNone/>
              <a:defRPr sz="1800" b="1"/>
            </a:lvl8pPr>
            <a:lvl9pPr marL="406958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1" y="1739795"/>
            <a:ext cx="4445953" cy="725064"/>
          </a:xfrm>
        </p:spPr>
        <p:txBody>
          <a:bodyPr anchor="b"/>
          <a:lstStyle>
            <a:lvl1pPr marL="0" indent="0">
              <a:buNone/>
              <a:defRPr sz="2700" b="1"/>
            </a:lvl1pPr>
            <a:lvl2pPr marL="508699" indent="0">
              <a:buNone/>
              <a:defRPr sz="2200" b="1"/>
            </a:lvl2pPr>
            <a:lvl3pPr marL="1017395" indent="0">
              <a:buNone/>
              <a:defRPr sz="2000" b="1"/>
            </a:lvl3pPr>
            <a:lvl4pPr marL="1526094" indent="0">
              <a:buNone/>
              <a:defRPr sz="1800" b="1"/>
            </a:lvl4pPr>
            <a:lvl5pPr marL="2034791" indent="0">
              <a:buNone/>
              <a:defRPr sz="1800" b="1"/>
            </a:lvl5pPr>
            <a:lvl6pPr marL="2543491" indent="0">
              <a:buNone/>
              <a:defRPr sz="1800" b="1"/>
            </a:lvl6pPr>
            <a:lvl7pPr marL="3052186" indent="0">
              <a:buNone/>
              <a:defRPr sz="1800" b="1"/>
            </a:lvl7pPr>
            <a:lvl8pPr marL="3560886" indent="0">
              <a:buNone/>
              <a:defRPr sz="1800" b="1"/>
            </a:lvl8pPr>
            <a:lvl9pPr marL="406958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1"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68426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15916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323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699" indent="0">
              <a:buNone/>
              <a:defRPr sz="1300"/>
            </a:lvl2pPr>
            <a:lvl3pPr marL="1017395" indent="0">
              <a:buNone/>
              <a:defRPr sz="1100"/>
            </a:lvl3pPr>
            <a:lvl4pPr marL="1526094" indent="0">
              <a:buNone/>
              <a:defRPr sz="1000"/>
            </a:lvl4pPr>
            <a:lvl5pPr marL="2034791" indent="0">
              <a:buNone/>
              <a:defRPr sz="1000"/>
            </a:lvl5pPr>
            <a:lvl6pPr marL="2543491" indent="0">
              <a:buNone/>
              <a:defRPr sz="1000"/>
            </a:lvl6pPr>
            <a:lvl7pPr marL="3052186" indent="0">
              <a:buNone/>
              <a:defRPr sz="1000"/>
            </a:lvl7pPr>
            <a:lvl8pPr marL="3560886" indent="0">
              <a:buNone/>
              <a:defRPr sz="1000"/>
            </a:lvl8pPr>
            <a:lvl9pPr marL="4069582" indent="0">
              <a:buNone/>
              <a:defRPr sz="1000"/>
            </a:lvl9pPr>
          </a:lstStyle>
          <a:p>
            <a:pPr lvl="0"/>
            <a:r>
              <a:rPr lang="en-US" smtClean="0"/>
              <a:t>Click to edit Master text styles</a:t>
            </a:r>
          </a:p>
        </p:txBody>
      </p:sp>
    </p:spTree>
    <p:extLst>
      <p:ext uri="{BB962C8B-B14F-4D97-AF65-F5344CB8AC3E}">
        <p14:creationId xmlns:p14="http://schemas.microsoft.com/office/powerpoint/2010/main" val="396950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292" indent="0">
              <a:buNone/>
              <a:defRPr sz="3100"/>
            </a:lvl2pPr>
            <a:lvl3pPr marL="1018586" indent="0">
              <a:buNone/>
              <a:defRPr sz="2700"/>
            </a:lvl3pPr>
            <a:lvl4pPr marL="1527879" indent="0">
              <a:buNone/>
              <a:defRPr sz="2200"/>
            </a:lvl4pPr>
            <a:lvl5pPr marL="2037173" indent="0">
              <a:buNone/>
              <a:defRPr sz="2200"/>
            </a:lvl5pPr>
            <a:lvl6pPr marL="2546466" indent="0">
              <a:buNone/>
              <a:defRPr sz="2200"/>
            </a:lvl6pPr>
            <a:lvl7pPr marL="3055758" indent="0">
              <a:buNone/>
              <a:defRPr sz="2200"/>
            </a:lvl7pPr>
            <a:lvl8pPr marL="3565052" indent="0">
              <a:buNone/>
              <a:defRPr sz="2200"/>
            </a:lvl8pPr>
            <a:lvl9pPr marL="4074344"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292" indent="0">
              <a:buNone/>
              <a:defRPr sz="1300"/>
            </a:lvl2pPr>
            <a:lvl3pPr marL="1018586" indent="0">
              <a:buNone/>
              <a:defRPr sz="1100"/>
            </a:lvl3pPr>
            <a:lvl4pPr marL="1527879" indent="0">
              <a:buNone/>
              <a:defRPr sz="1000"/>
            </a:lvl4pPr>
            <a:lvl5pPr marL="2037173" indent="0">
              <a:buNone/>
              <a:defRPr sz="1000"/>
            </a:lvl5pPr>
            <a:lvl6pPr marL="2546466" indent="0">
              <a:buNone/>
              <a:defRPr sz="1000"/>
            </a:lvl6pPr>
            <a:lvl7pPr marL="3055758" indent="0">
              <a:buNone/>
              <a:defRPr sz="1000"/>
            </a:lvl7pPr>
            <a:lvl8pPr marL="3565052" indent="0">
              <a:buNone/>
              <a:defRPr sz="1000"/>
            </a:lvl8pPr>
            <a:lvl9pPr marL="4074344" indent="0">
              <a:buNone/>
              <a:defRPr sz="1000"/>
            </a:lvl9pPr>
          </a:lstStyle>
          <a:p>
            <a:pPr lvl="0"/>
            <a:r>
              <a:rPr lang="en-US" smtClean="0"/>
              <a:t>Click to edit Master text styles</a:t>
            </a:r>
          </a:p>
        </p:txBody>
      </p:sp>
    </p:spTree>
    <p:extLst>
      <p:ext uri="{BB962C8B-B14F-4D97-AF65-F5344CB8AC3E}">
        <p14:creationId xmlns:p14="http://schemas.microsoft.com/office/powerpoint/2010/main" val="35810488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699" indent="0">
              <a:buNone/>
              <a:defRPr sz="3100"/>
            </a:lvl2pPr>
            <a:lvl3pPr marL="1017395" indent="0">
              <a:buNone/>
              <a:defRPr sz="2700"/>
            </a:lvl3pPr>
            <a:lvl4pPr marL="1526094" indent="0">
              <a:buNone/>
              <a:defRPr sz="2200"/>
            </a:lvl4pPr>
            <a:lvl5pPr marL="2034791" indent="0">
              <a:buNone/>
              <a:defRPr sz="2200"/>
            </a:lvl5pPr>
            <a:lvl6pPr marL="2543491" indent="0">
              <a:buNone/>
              <a:defRPr sz="2200"/>
            </a:lvl6pPr>
            <a:lvl7pPr marL="3052186" indent="0">
              <a:buNone/>
              <a:defRPr sz="2200"/>
            </a:lvl7pPr>
            <a:lvl8pPr marL="3560886" indent="0">
              <a:buNone/>
              <a:defRPr sz="2200"/>
            </a:lvl8pPr>
            <a:lvl9pPr marL="4069582"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699" indent="0">
              <a:buNone/>
              <a:defRPr sz="1300"/>
            </a:lvl2pPr>
            <a:lvl3pPr marL="1017395" indent="0">
              <a:buNone/>
              <a:defRPr sz="1100"/>
            </a:lvl3pPr>
            <a:lvl4pPr marL="1526094" indent="0">
              <a:buNone/>
              <a:defRPr sz="1000"/>
            </a:lvl4pPr>
            <a:lvl5pPr marL="2034791" indent="0">
              <a:buNone/>
              <a:defRPr sz="1000"/>
            </a:lvl5pPr>
            <a:lvl6pPr marL="2543491" indent="0">
              <a:buNone/>
              <a:defRPr sz="1000"/>
            </a:lvl6pPr>
            <a:lvl7pPr marL="3052186" indent="0">
              <a:buNone/>
              <a:defRPr sz="1000"/>
            </a:lvl7pPr>
            <a:lvl8pPr marL="3560886" indent="0">
              <a:buNone/>
              <a:defRPr sz="1000"/>
            </a:lvl8pPr>
            <a:lvl9pPr marL="4069582" indent="0">
              <a:buNone/>
              <a:defRPr sz="1000"/>
            </a:lvl9pPr>
          </a:lstStyle>
          <a:p>
            <a:pPr lvl="0"/>
            <a:r>
              <a:rPr lang="en-US" smtClean="0"/>
              <a:t>Click to edit Master text styles</a:t>
            </a:r>
          </a:p>
        </p:txBody>
      </p:sp>
    </p:spTree>
    <p:extLst>
      <p:ext uri="{BB962C8B-B14F-4D97-AF65-F5344CB8AC3E}">
        <p14:creationId xmlns:p14="http://schemas.microsoft.com/office/powerpoint/2010/main" val="23375818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02785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431800"/>
            <a:ext cx="2263140" cy="62179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431800"/>
            <a:ext cx="6621780" cy="62179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01389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9" descr="CSSI_PP_MainPage1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3108960"/>
            <a:ext cx="10058400" cy="39725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28" tIns="50865" rIns="101728" bIns="50865"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defRPr/>
            </a:pPr>
            <a:endParaRPr lang="en-US" altLang="en-US" sz="1800" b="1" smtClean="0">
              <a:solidFill>
                <a:srgbClr val="34537C"/>
              </a:solidFill>
            </a:endParaRPr>
          </a:p>
        </p:txBody>
      </p:sp>
      <p:cxnSp>
        <p:nvCxnSpPr>
          <p:cNvPr id="6" name="Straight Connector 7"/>
          <p:cNvCxnSpPr>
            <a:cxnSpLocks noChangeShapeType="1"/>
          </p:cNvCxnSpPr>
          <p:nvPr userDrawn="1"/>
        </p:nvCxnSpPr>
        <p:spPr bwMode="auto">
          <a:xfrm>
            <a:off x="0" y="4058920"/>
            <a:ext cx="10058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7" name="Straight Connector 6"/>
          <p:cNvCxnSpPr/>
          <p:nvPr userDrawn="1"/>
        </p:nvCxnSpPr>
        <p:spPr bwMode="auto">
          <a:xfrm>
            <a:off x="0" y="7036541"/>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p:cNvCxnSpPr/>
          <p:nvPr userDrawn="1"/>
        </p:nvCxnSpPr>
        <p:spPr bwMode="auto">
          <a:xfrm>
            <a:off x="0" y="3134148"/>
            <a:ext cx="10058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122" name="Rectangle 2"/>
          <p:cNvSpPr>
            <a:spLocks noGrp="1" noChangeArrowheads="1"/>
          </p:cNvSpPr>
          <p:nvPr>
            <p:ph type="ctrTitle"/>
          </p:nvPr>
        </p:nvSpPr>
        <p:spPr>
          <a:xfrm>
            <a:off x="377190" y="3261675"/>
            <a:ext cx="9304020" cy="592983"/>
          </a:xfrm>
          <a:prstGeom prst="rect">
            <a:avLst/>
          </a:prstGeom>
          <a:noFill/>
          <a:ln w="63500" cmpd="sng">
            <a:noFill/>
          </a:ln>
        </p:spPr>
        <p:txBody>
          <a:bodyPr>
            <a:spAutoFit/>
          </a:bodyPr>
          <a:lstStyle>
            <a:lvl1pPr algn="ctr">
              <a:defRPr sz="3100">
                <a:solidFill>
                  <a:srgbClr val="34537C"/>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a:xfrm>
            <a:off x="1047750" y="6045200"/>
            <a:ext cx="7962900" cy="381423"/>
          </a:xfrm>
        </p:spPr>
        <p:txBody>
          <a:bodyPr anchor="ctr">
            <a:spAutoFit/>
          </a:bodyPr>
          <a:lstStyle>
            <a:lvl1pPr marL="0" indent="0" algn="ctr">
              <a:buFontTx/>
              <a:buNone/>
              <a:defRPr sz="1800" b="1">
                <a:solidFill>
                  <a:schemeClr val="tx2">
                    <a:lumMod val="50000"/>
                    <a:lumOff val="50000"/>
                  </a:schemeClr>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13929653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93948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02"/>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8639" indent="0">
              <a:buNone/>
              <a:defRPr sz="2000"/>
            </a:lvl2pPr>
            <a:lvl3pPr marL="1017276" indent="0">
              <a:buNone/>
              <a:defRPr sz="1800"/>
            </a:lvl3pPr>
            <a:lvl4pPr marL="1525916" indent="0">
              <a:buNone/>
              <a:defRPr sz="1600"/>
            </a:lvl4pPr>
            <a:lvl5pPr marL="2034553" indent="0">
              <a:buNone/>
              <a:defRPr sz="1600"/>
            </a:lvl5pPr>
            <a:lvl6pPr marL="2543194" indent="0">
              <a:buNone/>
              <a:defRPr sz="1600"/>
            </a:lvl6pPr>
            <a:lvl7pPr marL="3051829" indent="0">
              <a:buNone/>
              <a:defRPr sz="1600"/>
            </a:lvl7pPr>
            <a:lvl8pPr marL="3560470" indent="0">
              <a:buNone/>
              <a:defRPr sz="1600"/>
            </a:lvl8pPr>
            <a:lvl9pPr marL="4069106" indent="0">
              <a:buNone/>
              <a:defRPr sz="1600"/>
            </a:lvl9pPr>
          </a:lstStyle>
          <a:p>
            <a:pPr lvl="0"/>
            <a:r>
              <a:rPr lang="en-US" smtClean="0"/>
              <a:t>Click to edit Master text styles</a:t>
            </a:r>
          </a:p>
        </p:txBody>
      </p:sp>
    </p:spTree>
    <p:extLst>
      <p:ext uri="{BB962C8B-B14F-4D97-AF65-F5344CB8AC3E}">
        <p14:creationId xmlns:p14="http://schemas.microsoft.com/office/powerpoint/2010/main" val="3370755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99920"/>
            <a:ext cx="4442460" cy="4749800"/>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10914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639" indent="0">
              <a:buNone/>
              <a:defRPr sz="2200" b="1"/>
            </a:lvl2pPr>
            <a:lvl3pPr marL="1017276" indent="0">
              <a:buNone/>
              <a:defRPr sz="2000" b="1"/>
            </a:lvl3pPr>
            <a:lvl4pPr marL="1525916" indent="0">
              <a:buNone/>
              <a:defRPr sz="1800" b="1"/>
            </a:lvl4pPr>
            <a:lvl5pPr marL="2034553" indent="0">
              <a:buNone/>
              <a:defRPr sz="1800" b="1"/>
            </a:lvl5pPr>
            <a:lvl6pPr marL="2543194" indent="0">
              <a:buNone/>
              <a:defRPr sz="1800" b="1"/>
            </a:lvl6pPr>
            <a:lvl7pPr marL="3051829" indent="0">
              <a:buNone/>
              <a:defRPr sz="1800" b="1"/>
            </a:lvl7pPr>
            <a:lvl8pPr marL="3560470" indent="0">
              <a:buNone/>
              <a:defRPr sz="1800" b="1"/>
            </a:lvl8pPr>
            <a:lvl9pPr marL="4069106"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2" y="1739795"/>
            <a:ext cx="4445953" cy="725064"/>
          </a:xfrm>
        </p:spPr>
        <p:txBody>
          <a:bodyPr anchor="b"/>
          <a:lstStyle>
            <a:lvl1pPr marL="0" indent="0">
              <a:buNone/>
              <a:defRPr sz="2700" b="1"/>
            </a:lvl1pPr>
            <a:lvl2pPr marL="508639" indent="0">
              <a:buNone/>
              <a:defRPr sz="2200" b="1"/>
            </a:lvl2pPr>
            <a:lvl3pPr marL="1017276" indent="0">
              <a:buNone/>
              <a:defRPr sz="2000" b="1"/>
            </a:lvl3pPr>
            <a:lvl4pPr marL="1525916" indent="0">
              <a:buNone/>
              <a:defRPr sz="1800" b="1"/>
            </a:lvl4pPr>
            <a:lvl5pPr marL="2034553" indent="0">
              <a:buNone/>
              <a:defRPr sz="1800" b="1"/>
            </a:lvl5pPr>
            <a:lvl6pPr marL="2543194" indent="0">
              <a:buNone/>
              <a:defRPr sz="1800" b="1"/>
            </a:lvl6pPr>
            <a:lvl7pPr marL="3051829" indent="0">
              <a:buNone/>
              <a:defRPr sz="1800" b="1"/>
            </a:lvl7pPr>
            <a:lvl8pPr marL="3560470" indent="0">
              <a:buNone/>
              <a:defRPr sz="1800" b="1"/>
            </a:lvl8pPr>
            <a:lvl9pPr marL="4069106"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4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89839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7176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032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10.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11.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theme" Target="../theme/theme12.xml"/><Relationship Id="rId5" Type="http://schemas.openxmlformats.org/officeDocument/2006/relationships/slideLayout" Target="../slideLayouts/slideLayout108.xml"/><Relationship Id="rId4" Type="http://schemas.openxmlformats.org/officeDocument/2006/relationships/slideLayout" Target="../slideLayouts/slideLayout1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3.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1.jpe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image" Target="../media/image1.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5.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44.xml"/><Relationship Id="rId7" Type="http://schemas.openxmlformats.org/officeDocument/2006/relationships/image" Target="../media/image3.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theme" Target="../theme/theme16.xml"/><Relationship Id="rId5" Type="http://schemas.openxmlformats.org/officeDocument/2006/relationships/slideLayout" Target="../slideLayouts/slideLayout146.xml"/><Relationship Id="rId4" Type="http://schemas.openxmlformats.org/officeDocument/2006/relationships/slideLayout" Target="../slideLayouts/slideLayout14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7.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60.xml"/><Relationship Id="rId7" Type="http://schemas.openxmlformats.org/officeDocument/2006/relationships/image" Target="../media/image3.png"/><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theme" Target="../theme/theme18.xml"/><Relationship Id="rId5" Type="http://schemas.openxmlformats.org/officeDocument/2006/relationships/slideLayout" Target="../slideLayouts/slideLayout162.xml"/><Relationship Id="rId4" Type="http://schemas.openxmlformats.org/officeDocument/2006/relationships/slideLayout" Target="../slideLayouts/slideLayout16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image" Target="../media/image15.jpeg"/><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9.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image" Target="../media/image1.png"/><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20.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image" Target="../media/image15.jpeg"/><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2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98.xml"/><Relationship Id="rId7" Type="http://schemas.openxmlformats.org/officeDocument/2006/relationships/image" Target="../media/image3.png"/><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theme" Target="../theme/theme22.xml"/><Relationship Id="rId5" Type="http://schemas.openxmlformats.org/officeDocument/2006/relationships/slideLayout" Target="../slideLayouts/slideLayout200.xml"/><Relationship Id="rId4" Type="http://schemas.openxmlformats.org/officeDocument/2006/relationships/slideLayout" Target="../slideLayouts/slideLayout19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3.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image" Target="../media/image1.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theme" Target="../theme/theme24.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image" Target="../media/image1.png"/><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theme" Target="../theme/theme25.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236.xml"/><Relationship Id="rId7" Type="http://schemas.openxmlformats.org/officeDocument/2006/relationships/image" Target="../media/image3.png"/><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theme" Target="../theme/theme26.xml"/><Relationship Id="rId5" Type="http://schemas.openxmlformats.org/officeDocument/2006/relationships/slideLayout" Target="../slideLayouts/slideLayout238.xml"/><Relationship Id="rId4" Type="http://schemas.openxmlformats.org/officeDocument/2006/relationships/slideLayout" Target="../slideLayouts/slideLayout23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6.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theme" Target="../theme/theme27.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image" Target="../media/image21.jpeg"/><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theme" Target="../theme/theme28.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image" Target="../media/image1.png"/><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theme" Target="../theme/theme29.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274.xml"/><Relationship Id="rId7" Type="http://schemas.openxmlformats.org/officeDocument/2006/relationships/image" Target="../media/image3.png"/><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theme" Target="../theme/theme30.xml"/><Relationship Id="rId5" Type="http://schemas.openxmlformats.org/officeDocument/2006/relationships/slideLayout" Target="../slideLayouts/slideLayout276.xml"/><Relationship Id="rId4" Type="http://schemas.openxmlformats.org/officeDocument/2006/relationships/slideLayout" Target="../slideLayouts/slideLayout275.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image" Target="../media/image1.png"/><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31.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290.xml"/><Relationship Id="rId7" Type="http://schemas.openxmlformats.org/officeDocument/2006/relationships/image" Target="../media/image3.png"/><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theme" Target="../theme/theme32.xml"/><Relationship Id="rId5" Type="http://schemas.openxmlformats.org/officeDocument/2006/relationships/slideLayout" Target="../slideLayouts/slideLayout292.xml"/><Relationship Id="rId4" Type="http://schemas.openxmlformats.org/officeDocument/2006/relationships/slideLayout" Target="../slideLayouts/slideLayout29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image" Target="../media/image15.jpeg"/><Relationship Id="rId3" Type="http://schemas.openxmlformats.org/officeDocument/2006/relationships/slideLayout" Target="../slideLayouts/slideLayout295.xml"/><Relationship Id="rId7" Type="http://schemas.openxmlformats.org/officeDocument/2006/relationships/slideLayout" Target="../slideLayouts/slideLayout299.xml"/><Relationship Id="rId12" Type="http://schemas.openxmlformats.org/officeDocument/2006/relationships/theme" Target="../theme/theme33.xml"/><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0" Type="http://schemas.openxmlformats.org/officeDocument/2006/relationships/slideLayout" Target="../slideLayouts/slideLayout302.xml"/><Relationship Id="rId4" Type="http://schemas.openxmlformats.org/officeDocument/2006/relationships/slideLayout" Target="../slideLayouts/slideLayout296.xml"/><Relationship Id="rId9" Type="http://schemas.openxmlformats.org/officeDocument/2006/relationships/slideLayout" Target="../slideLayouts/slideLayout30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image" Target="../media/image1.png"/><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theme" Target="../theme/theme34.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image" Target="../media/image15.jpeg"/><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theme" Target="../theme/theme35.xml"/><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0" Type="http://schemas.openxmlformats.org/officeDocument/2006/relationships/slideLayout" Target="../slideLayouts/slideLayout324.xml"/><Relationship Id="rId4" Type="http://schemas.openxmlformats.org/officeDocument/2006/relationships/slideLayout" Target="../slideLayouts/slideLayout318.xml"/><Relationship Id="rId9" Type="http://schemas.openxmlformats.org/officeDocument/2006/relationships/slideLayout" Target="../slideLayouts/slideLayout323.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328.xml"/><Relationship Id="rId7" Type="http://schemas.openxmlformats.org/officeDocument/2006/relationships/image" Target="../media/image3.png"/><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theme" Target="../theme/theme36.xml"/><Relationship Id="rId5" Type="http://schemas.openxmlformats.org/officeDocument/2006/relationships/slideLayout" Target="../slideLayouts/slideLayout330.xml"/><Relationship Id="rId4" Type="http://schemas.openxmlformats.org/officeDocument/2006/relationships/slideLayout" Target="../slideLayouts/slideLayout32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7.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8.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9.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4.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366.xml"/><Relationship Id="rId7" Type="http://schemas.openxmlformats.org/officeDocument/2006/relationships/image" Target="../media/image3.png"/><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theme" Target="../theme/theme40.xml"/><Relationship Id="rId5" Type="http://schemas.openxmlformats.org/officeDocument/2006/relationships/slideLayout" Target="../slideLayouts/slideLayout368.xml"/><Relationship Id="rId4" Type="http://schemas.openxmlformats.org/officeDocument/2006/relationships/slideLayout" Target="../slideLayouts/slideLayout3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5.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5.jpe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3.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8.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1.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9.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92" algn="l" rtl="0" eaLnBrk="1" fontAlgn="base" hangingPunct="1">
        <a:spcBef>
          <a:spcPct val="0"/>
        </a:spcBef>
        <a:spcAft>
          <a:spcPct val="0"/>
        </a:spcAft>
        <a:defRPr sz="3600" b="1">
          <a:solidFill>
            <a:schemeClr val="bg1"/>
          </a:solidFill>
          <a:latin typeface="Arial" charset="0"/>
          <a:cs typeface="Arial" charset="0"/>
        </a:defRPr>
      </a:lvl6pPr>
      <a:lvl7pPr marL="1018586" algn="l" rtl="0" eaLnBrk="1" fontAlgn="base" hangingPunct="1">
        <a:spcBef>
          <a:spcPct val="0"/>
        </a:spcBef>
        <a:spcAft>
          <a:spcPct val="0"/>
        </a:spcAft>
        <a:defRPr sz="3600" b="1">
          <a:solidFill>
            <a:schemeClr val="bg1"/>
          </a:solidFill>
          <a:latin typeface="Arial" charset="0"/>
          <a:cs typeface="Arial" charset="0"/>
        </a:defRPr>
      </a:lvl7pPr>
      <a:lvl8pPr marL="1527879" algn="l" rtl="0" eaLnBrk="1" fontAlgn="base" hangingPunct="1">
        <a:spcBef>
          <a:spcPct val="0"/>
        </a:spcBef>
        <a:spcAft>
          <a:spcPct val="0"/>
        </a:spcAft>
        <a:defRPr sz="3600" b="1">
          <a:solidFill>
            <a:schemeClr val="bg1"/>
          </a:solidFill>
          <a:latin typeface="Arial" charset="0"/>
          <a:cs typeface="Arial" charset="0"/>
        </a:defRPr>
      </a:lvl8pPr>
      <a:lvl9pPr marL="2037173" algn="l" rtl="0" eaLnBrk="1" fontAlgn="base" hangingPunct="1">
        <a:spcBef>
          <a:spcPct val="0"/>
        </a:spcBef>
        <a:spcAft>
          <a:spcPct val="0"/>
        </a:spcAft>
        <a:defRPr sz="3600" b="1">
          <a:solidFill>
            <a:schemeClr val="bg1"/>
          </a:solidFill>
          <a:latin typeface="Arial" charset="0"/>
          <a:cs typeface="Arial" charset="0"/>
        </a:defRPr>
      </a:lvl9pPr>
    </p:titleStyle>
    <p:bodyStyle>
      <a:lvl1pPr marL="381970" indent="-381970"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601" indent="-3183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233" indent="-25464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525"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819"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111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406"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698"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99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586" rtl="0" eaLnBrk="1" latinLnBrk="0" hangingPunct="1">
        <a:defRPr sz="2000" kern="1200">
          <a:solidFill>
            <a:schemeClr val="tx1"/>
          </a:solidFill>
          <a:latin typeface="+mn-lt"/>
          <a:ea typeface="+mn-ea"/>
          <a:cs typeface="+mn-cs"/>
        </a:defRPr>
      </a:lvl1pPr>
      <a:lvl2pPr marL="509292" algn="l" defTabSz="1018586" rtl="0" eaLnBrk="1" latinLnBrk="0" hangingPunct="1">
        <a:defRPr sz="2000" kern="1200">
          <a:solidFill>
            <a:schemeClr val="tx1"/>
          </a:solidFill>
          <a:latin typeface="+mn-lt"/>
          <a:ea typeface="+mn-ea"/>
          <a:cs typeface="+mn-cs"/>
        </a:defRPr>
      </a:lvl2pPr>
      <a:lvl3pPr marL="1018586" algn="l" defTabSz="1018586" rtl="0" eaLnBrk="1" latinLnBrk="0" hangingPunct="1">
        <a:defRPr sz="2000" kern="1200">
          <a:solidFill>
            <a:schemeClr val="tx1"/>
          </a:solidFill>
          <a:latin typeface="+mn-lt"/>
          <a:ea typeface="+mn-ea"/>
          <a:cs typeface="+mn-cs"/>
        </a:defRPr>
      </a:lvl3pPr>
      <a:lvl4pPr marL="1527879" algn="l" defTabSz="1018586" rtl="0" eaLnBrk="1" latinLnBrk="0" hangingPunct="1">
        <a:defRPr sz="2000" kern="1200">
          <a:solidFill>
            <a:schemeClr val="tx1"/>
          </a:solidFill>
          <a:latin typeface="+mn-lt"/>
          <a:ea typeface="+mn-ea"/>
          <a:cs typeface="+mn-cs"/>
        </a:defRPr>
      </a:lvl4pPr>
      <a:lvl5pPr marL="2037173" algn="l" defTabSz="1018586" rtl="0" eaLnBrk="1" latinLnBrk="0" hangingPunct="1">
        <a:defRPr sz="2000" kern="1200">
          <a:solidFill>
            <a:schemeClr val="tx1"/>
          </a:solidFill>
          <a:latin typeface="+mn-lt"/>
          <a:ea typeface="+mn-ea"/>
          <a:cs typeface="+mn-cs"/>
        </a:defRPr>
      </a:lvl5pPr>
      <a:lvl6pPr marL="2546466" algn="l" defTabSz="1018586" rtl="0" eaLnBrk="1" latinLnBrk="0" hangingPunct="1">
        <a:defRPr sz="2000" kern="1200">
          <a:solidFill>
            <a:schemeClr val="tx1"/>
          </a:solidFill>
          <a:latin typeface="+mn-lt"/>
          <a:ea typeface="+mn-ea"/>
          <a:cs typeface="+mn-cs"/>
        </a:defRPr>
      </a:lvl6pPr>
      <a:lvl7pPr marL="3055758" algn="l" defTabSz="1018586" rtl="0" eaLnBrk="1" latinLnBrk="0" hangingPunct="1">
        <a:defRPr sz="2000" kern="1200">
          <a:solidFill>
            <a:schemeClr val="tx1"/>
          </a:solidFill>
          <a:latin typeface="+mn-lt"/>
          <a:ea typeface="+mn-ea"/>
          <a:cs typeface="+mn-cs"/>
        </a:defRPr>
      </a:lvl7pPr>
      <a:lvl8pPr marL="3565052" algn="l" defTabSz="1018586" rtl="0" eaLnBrk="1" latinLnBrk="0" hangingPunct="1">
        <a:defRPr sz="2000" kern="1200">
          <a:solidFill>
            <a:schemeClr val="tx1"/>
          </a:solidFill>
          <a:latin typeface="+mn-lt"/>
          <a:ea typeface="+mn-ea"/>
          <a:cs typeface="+mn-cs"/>
        </a:defRPr>
      </a:lvl8pPr>
      <a:lvl9pPr marL="4074344" algn="l" defTabSz="1018586"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ctr" anchorCtr="0" compatLnSpc="1">
            <a:prstTxWarp prst="textNoShape">
              <a:avLst/>
            </a:prstTxWarp>
          </a:bodyPr>
          <a:lstStyle/>
          <a:p>
            <a:pPr lvl="0"/>
            <a:r>
              <a:rPr lang="en-US" altLang="en-US" smtClean="0"/>
              <a:t>Click to edit Master title style</a:t>
            </a:r>
          </a:p>
        </p:txBody>
      </p:sp>
      <p:sp>
        <p:nvSpPr>
          <p:cNvPr id="10244"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759" algn="l" rtl="0" eaLnBrk="1" fontAlgn="base" hangingPunct="1">
        <a:spcBef>
          <a:spcPct val="0"/>
        </a:spcBef>
        <a:spcAft>
          <a:spcPct val="0"/>
        </a:spcAft>
        <a:defRPr sz="3600" b="1">
          <a:solidFill>
            <a:schemeClr val="bg1"/>
          </a:solidFill>
          <a:latin typeface="Arial" charset="0"/>
          <a:cs typeface="Arial" charset="0"/>
        </a:defRPr>
      </a:lvl6pPr>
      <a:lvl7pPr marL="1017514" algn="l" rtl="0" eaLnBrk="1" fontAlgn="base" hangingPunct="1">
        <a:spcBef>
          <a:spcPct val="0"/>
        </a:spcBef>
        <a:spcAft>
          <a:spcPct val="0"/>
        </a:spcAft>
        <a:defRPr sz="3600" b="1">
          <a:solidFill>
            <a:schemeClr val="bg1"/>
          </a:solidFill>
          <a:latin typeface="Arial" charset="0"/>
          <a:cs typeface="Arial" charset="0"/>
        </a:defRPr>
      </a:lvl7pPr>
      <a:lvl8pPr marL="1526273" algn="l" rtl="0" eaLnBrk="1" fontAlgn="base" hangingPunct="1">
        <a:spcBef>
          <a:spcPct val="0"/>
        </a:spcBef>
        <a:spcAft>
          <a:spcPct val="0"/>
        </a:spcAft>
        <a:defRPr sz="3600" b="1">
          <a:solidFill>
            <a:schemeClr val="bg1"/>
          </a:solidFill>
          <a:latin typeface="Arial" charset="0"/>
          <a:cs typeface="Arial" charset="0"/>
        </a:defRPr>
      </a:lvl8pPr>
      <a:lvl9pPr marL="2035029" algn="l" rtl="0" eaLnBrk="1" fontAlgn="base" hangingPunct="1">
        <a:spcBef>
          <a:spcPct val="0"/>
        </a:spcBef>
        <a:spcAft>
          <a:spcPct val="0"/>
        </a:spcAft>
        <a:defRPr sz="3600" b="1">
          <a:solidFill>
            <a:schemeClr val="bg1"/>
          </a:solidFill>
          <a:latin typeface="Arial" charset="0"/>
          <a:cs typeface="Arial" charset="0"/>
        </a:defRPr>
      </a:lvl9pPr>
    </p:titleStyle>
    <p:bodyStyle>
      <a:lvl1pPr marL="381568" indent="-381568"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730" indent="-317972"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894" indent="-254381"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651"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407"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166"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924"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5680"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435"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514" rtl="0" eaLnBrk="1" latinLnBrk="0" hangingPunct="1">
        <a:defRPr sz="2000" kern="1200">
          <a:solidFill>
            <a:schemeClr val="tx1"/>
          </a:solidFill>
          <a:latin typeface="+mn-lt"/>
          <a:ea typeface="+mn-ea"/>
          <a:cs typeface="+mn-cs"/>
        </a:defRPr>
      </a:lvl1pPr>
      <a:lvl2pPr marL="508759" algn="l" defTabSz="1017514" rtl="0" eaLnBrk="1" latinLnBrk="0" hangingPunct="1">
        <a:defRPr sz="2000" kern="1200">
          <a:solidFill>
            <a:schemeClr val="tx1"/>
          </a:solidFill>
          <a:latin typeface="+mn-lt"/>
          <a:ea typeface="+mn-ea"/>
          <a:cs typeface="+mn-cs"/>
        </a:defRPr>
      </a:lvl2pPr>
      <a:lvl3pPr marL="1017514" algn="l" defTabSz="1017514" rtl="0" eaLnBrk="1" latinLnBrk="0" hangingPunct="1">
        <a:defRPr sz="2000" kern="1200">
          <a:solidFill>
            <a:schemeClr val="tx1"/>
          </a:solidFill>
          <a:latin typeface="+mn-lt"/>
          <a:ea typeface="+mn-ea"/>
          <a:cs typeface="+mn-cs"/>
        </a:defRPr>
      </a:lvl3pPr>
      <a:lvl4pPr marL="1526273" algn="l" defTabSz="1017514" rtl="0" eaLnBrk="1" latinLnBrk="0" hangingPunct="1">
        <a:defRPr sz="2000" kern="1200">
          <a:solidFill>
            <a:schemeClr val="tx1"/>
          </a:solidFill>
          <a:latin typeface="+mn-lt"/>
          <a:ea typeface="+mn-ea"/>
          <a:cs typeface="+mn-cs"/>
        </a:defRPr>
      </a:lvl4pPr>
      <a:lvl5pPr marL="2035029" algn="l" defTabSz="1017514" rtl="0" eaLnBrk="1" latinLnBrk="0" hangingPunct="1">
        <a:defRPr sz="2000" kern="1200">
          <a:solidFill>
            <a:schemeClr val="tx1"/>
          </a:solidFill>
          <a:latin typeface="+mn-lt"/>
          <a:ea typeface="+mn-ea"/>
          <a:cs typeface="+mn-cs"/>
        </a:defRPr>
      </a:lvl5pPr>
      <a:lvl6pPr marL="2543789" algn="l" defTabSz="1017514" rtl="0" eaLnBrk="1" latinLnBrk="0" hangingPunct="1">
        <a:defRPr sz="2000" kern="1200">
          <a:solidFill>
            <a:schemeClr val="tx1"/>
          </a:solidFill>
          <a:latin typeface="+mn-lt"/>
          <a:ea typeface="+mn-ea"/>
          <a:cs typeface="+mn-cs"/>
        </a:defRPr>
      </a:lvl6pPr>
      <a:lvl7pPr marL="3052543" algn="l" defTabSz="1017514" rtl="0" eaLnBrk="1" latinLnBrk="0" hangingPunct="1">
        <a:defRPr sz="2000" kern="1200">
          <a:solidFill>
            <a:schemeClr val="tx1"/>
          </a:solidFill>
          <a:latin typeface="+mn-lt"/>
          <a:ea typeface="+mn-ea"/>
          <a:cs typeface="+mn-cs"/>
        </a:defRPr>
      </a:lvl7pPr>
      <a:lvl8pPr marL="3561303" algn="l" defTabSz="1017514" rtl="0" eaLnBrk="1" latinLnBrk="0" hangingPunct="1">
        <a:defRPr sz="2000" kern="1200">
          <a:solidFill>
            <a:schemeClr val="tx1"/>
          </a:solidFill>
          <a:latin typeface="+mn-lt"/>
          <a:ea typeface="+mn-ea"/>
          <a:cs typeface="+mn-cs"/>
        </a:defRPr>
      </a:lvl8pPr>
      <a:lvl9pPr marL="4070058" algn="l" defTabSz="1017514" rtl="0" eaLnBrk="1" latinLnBrk="0" hangingPunct="1">
        <a:defRPr sz="20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39" tIns="50871" rIns="101739" bIns="50871" numCol="1" anchor="ctr" anchorCtr="0" compatLnSpc="1">
            <a:prstTxWarp prst="textNoShape">
              <a:avLst/>
            </a:prstTxWarp>
          </a:bodyPr>
          <a:lstStyle/>
          <a:p>
            <a:pPr lvl="0"/>
            <a:r>
              <a:rPr lang="en-US" altLang="en-US" smtClean="0"/>
              <a:t>Click to edit Master title style</a:t>
            </a:r>
          </a:p>
        </p:txBody>
      </p:sp>
      <p:sp>
        <p:nvSpPr>
          <p:cNvPr id="1126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39" tIns="50871" rIns="101739" bIns="5087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699" algn="l" rtl="0" eaLnBrk="1" fontAlgn="base" hangingPunct="1">
        <a:spcBef>
          <a:spcPct val="0"/>
        </a:spcBef>
        <a:spcAft>
          <a:spcPct val="0"/>
        </a:spcAft>
        <a:defRPr sz="3600" b="1">
          <a:solidFill>
            <a:schemeClr val="bg1"/>
          </a:solidFill>
          <a:latin typeface="Arial" charset="0"/>
          <a:cs typeface="Arial" charset="0"/>
        </a:defRPr>
      </a:lvl6pPr>
      <a:lvl7pPr marL="1017395" algn="l" rtl="0" eaLnBrk="1" fontAlgn="base" hangingPunct="1">
        <a:spcBef>
          <a:spcPct val="0"/>
        </a:spcBef>
        <a:spcAft>
          <a:spcPct val="0"/>
        </a:spcAft>
        <a:defRPr sz="3600" b="1">
          <a:solidFill>
            <a:schemeClr val="bg1"/>
          </a:solidFill>
          <a:latin typeface="Arial" charset="0"/>
          <a:cs typeface="Arial" charset="0"/>
        </a:defRPr>
      </a:lvl7pPr>
      <a:lvl8pPr marL="1526094" algn="l" rtl="0" eaLnBrk="1" fontAlgn="base" hangingPunct="1">
        <a:spcBef>
          <a:spcPct val="0"/>
        </a:spcBef>
        <a:spcAft>
          <a:spcPct val="0"/>
        </a:spcAft>
        <a:defRPr sz="3600" b="1">
          <a:solidFill>
            <a:schemeClr val="bg1"/>
          </a:solidFill>
          <a:latin typeface="Arial" charset="0"/>
          <a:cs typeface="Arial" charset="0"/>
        </a:defRPr>
      </a:lvl8pPr>
      <a:lvl9pPr marL="2034791" algn="l" rtl="0" eaLnBrk="1" fontAlgn="base" hangingPunct="1">
        <a:spcBef>
          <a:spcPct val="0"/>
        </a:spcBef>
        <a:spcAft>
          <a:spcPct val="0"/>
        </a:spcAft>
        <a:defRPr sz="3600" b="1">
          <a:solidFill>
            <a:schemeClr val="bg1"/>
          </a:solidFill>
          <a:latin typeface="Arial" charset="0"/>
          <a:cs typeface="Arial" charset="0"/>
        </a:defRPr>
      </a:lvl9pPr>
    </p:titleStyle>
    <p:bodyStyle>
      <a:lvl1pPr marL="381523" indent="-381523"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634" indent="-317935"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746" indent="-254352"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443" indent="-25435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139" indent="-25435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7839"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538"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5234"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3929"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395" rtl="0" eaLnBrk="1" latinLnBrk="0" hangingPunct="1">
        <a:defRPr sz="2000" kern="1200">
          <a:solidFill>
            <a:schemeClr val="tx1"/>
          </a:solidFill>
          <a:latin typeface="+mn-lt"/>
          <a:ea typeface="+mn-ea"/>
          <a:cs typeface="+mn-cs"/>
        </a:defRPr>
      </a:lvl1pPr>
      <a:lvl2pPr marL="508699" algn="l" defTabSz="1017395" rtl="0" eaLnBrk="1" latinLnBrk="0" hangingPunct="1">
        <a:defRPr sz="2000" kern="1200">
          <a:solidFill>
            <a:schemeClr val="tx1"/>
          </a:solidFill>
          <a:latin typeface="+mn-lt"/>
          <a:ea typeface="+mn-ea"/>
          <a:cs typeface="+mn-cs"/>
        </a:defRPr>
      </a:lvl2pPr>
      <a:lvl3pPr marL="1017395" algn="l" defTabSz="1017395" rtl="0" eaLnBrk="1" latinLnBrk="0" hangingPunct="1">
        <a:defRPr sz="2000" kern="1200">
          <a:solidFill>
            <a:schemeClr val="tx1"/>
          </a:solidFill>
          <a:latin typeface="+mn-lt"/>
          <a:ea typeface="+mn-ea"/>
          <a:cs typeface="+mn-cs"/>
        </a:defRPr>
      </a:lvl3pPr>
      <a:lvl4pPr marL="1526094" algn="l" defTabSz="1017395" rtl="0" eaLnBrk="1" latinLnBrk="0" hangingPunct="1">
        <a:defRPr sz="2000" kern="1200">
          <a:solidFill>
            <a:schemeClr val="tx1"/>
          </a:solidFill>
          <a:latin typeface="+mn-lt"/>
          <a:ea typeface="+mn-ea"/>
          <a:cs typeface="+mn-cs"/>
        </a:defRPr>
      </a:lvl4pPr>
      <a:lvl5pPr marL="2034791" algn="l" defTabSz="1017395" rtl="0" eaLnBrk="1" latinLnBrk="0" hangingPunct="1">
        <a:defRPr sz="2000" kern="1200">
          <a:solidFill>
            <a:schemeClr val="tx1"/>
          </a:solidFill>
          <a:latin typeface="+mn-lt"/>
          <a:ea typeface="+mn-ea"/>
          <a:cs typeface="+mn-cs"/>
        </a:defRPr>
      </a:lvl5pPr>
      <a:lvl6pPr marL="2543491" algn="l" defTabSz="1017395" rtl="0" eaLnBrk="1" latinLnBrk="0" hangingPunct="1">
        <a:defRPr sz="2000" kern="1200">
          <a:solidFill>
            <a:schemeClr val="tx1"/>
          </a:solidFill>
          <a:latin typeface="+mn-lt"/>
          <a:ea typeface="+mn-ea"/>
          <a:cs typeface="+mn-cs"/>
        </a:defRPr>
      </a:lvl6pPr>
      <a:lvl7pPr marL="3052186" algn="l" defTabSz="1017395" rtl="0" eaLnBrk="1" latinLnBrk="0" hangingPunct="1">
        <a:defRPr sz="2000" kern="1200">
          <a:solidFill>
            <a:schemeClr val="tx1"/>
          </a:solidFill>
          <a:latin typeface="+mn-lt"/>
          <a:ea typeface="+mn-ea"/>
          <a:cs typeface="+mn-cs"/>
        </a:defRPr>
      </a:lvl7pPr>
      <a:lvl8pPr marL="3560886" algn="l" defTabSz="1017395" rtl="0" eaLnBrk="1" latinLnBrk="0" hangingPunct="1">
        <a:defRPr sz="2000" kern="1200">
          <a:solidFill>
            <a:schemeClr val="tx1"/>
          </a:solidFill>
          <a:latin typeface="+mn-lt"/>
          <a:ea typeface="+mn-ea"/>
          <a:cs typeface="+mn-cs"/>
        </a:defRPr>
      </a:lvl8pPr>
      <a:lvl9pPr marL="4069582" algn="l" defTabSz="1017395" rtl="0" eaLnBrk="1" latinLnBrk="0" hangingPunct="1">
        <a:defRPr sz="20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28" tIns="50865" rIns="101728" bIns="50865" numCol="1" anchor="ctr" anchorCtr="0" compatLnSpc="1">
            <a:prstTxWarp prst="textNoShape">
              <a:avLst/>
            </a:prstTxWarp>
          </a:bodyPr>
          <a:lstStyle/>
          <a:p>
            <a:pPr lvl="0"/>
            <a:r>
              <a:rPr lang="en-US" altLang="en-US" smtClean="0"/>
              <a:t>Click to edit Master title style</a:t>
            </a:r>
          </a:p>
        </p:txBody>
      </p:sp>
      <p:sp>
        <p:nvSpPr>
          <p:cNvPr id="1229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28" tIns="50865" rIns="101728" bIns="5086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639" algn="l" rtl="0" eaLnBrk="1" fontAlgn="base" hangingPunct="1">
        <a:spcBef>
          <a:spcPct val="0"/>
        </a:spcBef>
        <a:spcAft>
          <a:spcPct val="0"/>
        </a:spcAft>
        <a:defRPr sz="3600" b="1">
          <a:solidFill>
            <a:schemeClr val="bg1"/>
          </a:solidFill>
          <a:latin typeface="Arial" charset="0"/>
          <a:cs typeface="Arial" charset="0"/>
        </a:defRPr>
      </a:lvl6pPr>
      <a:lvl7pPr marL="1017276" algn="l" rtl="0" eaLnBrk="1" fontAlgn="base" hangingPunct="1">
        <a:spcBef>
          <a:spcPct val="0"/>
        </a:spcBef>
        <a:spcAft>
          <a:spcPct val="0"/>
        </a:spcAft>
        <a:defRPr sz="3600" b="1">
          <a:solidFill>
            <a:schemeClr val="bg1"/>
          </a:solidFill>
          <a:latin typeface="Arial" charset="0"/>
          <a:cs typeface="Arial" charset="0"/>
        </a:defRPr>
      </a:lvl7pPr>
      <a:lvl8pPr marL="1525916" algn="l" rtl="0" eaLnBrk="1" fontAlgn="base" hangingPunct="1">
        <a:spcBef>
          <a:spcPct val="0"/>
        </a:spcBef>
        <a:spcAft>
          <a:spcPct val="0"/>
        </a:spcAft>
        <a:defRPr sz="3600" b="1">
          <a:solidFill>
            <a:schemeClr val="bg1"/>
          </a:solidFill>
          <a:latin typeface="Arial" charset="0"/>
          <a:cs typeface="Arial" charset="0"/>
        </a:defRPr>
      </a:lvl8pPr>
      <a:lvl9pPr marL="2034553" algn="l" rtl="0" eaLnBrk="1" fontAlgn="base" hangingPunct="1">
        <a:spcBef>
          <a:spcPct val="0"/>
        </a:spcBef>
        <a:spcAft>
          <a:spcPct val="0"/>
        </a:spcAft>
        <a:defRPr sz="3600" b="1">
          <a:solidFill>
            <a:schemeClr val="bg1"/>
          </a:solidFill>
          <a:latin typeface="Arial" charset="0"/>
          <a:cs typeface="Arial" charset="0"/>
        </a:defRPr>
      </a:lvl9pPr>
    </p:titleStyle>
    <p:bodyStyle>
      <a:lvl1pPr marL="381479" indent="-381479"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537" indent="-317898"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597" indent="-254322"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235" indent="-25432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8871" indent="-25432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7512"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151"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4788"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3424"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276" rtl="0" eaLnBrk="1" latinLnBrk="0" hangingPunct="1">
        <a:defRPr sz="2000" kern="1200">
          <a:solidFill>
            <a:schemeClr val="tx1"/>
          </a:solidFill>
          <a:latin typeface="+mn-lt"/>
          <a:ea typeface="+mn-ea"/>
          <a:cs typeface="+mn-cs"/>
        </a:defRPr>
      </a:lvl1pPr>
      <a:lvl2pPr marL="508639" algn="l" defTabSz="1017276" rtl="0" eaLnBrk="1" latinLnBrk="0" hangingPunct="1">
        <a:defRPr sz="2000" kern="1200">
          <a:solidFill>
            <a:schemeClr val="tx1"/>
          </a:solidFill>
          <a:latin typeface="+mn-lt"/>
          <a:ea typeface="+mn-ea"/>
          <a:cs typeface="+mn-cs"/>
        </a:defRPr>
      </a:lvl2pPr>
      <a:lvl3pPr marL="1017276" algn="l" defTabSz="1017276" rtl="0" eaLnBrk="1" latinLnBrk="0" hangingPunct="1">
        <a:defRPr sz="2000" kern="1200">
          <a:solidFill>
            <a:schemeClr val="tx1"/>
          </a:solidFill>
          <a:latin typeface="+mn-lt"/>
          <a:ea typeface="+mn-ea"/>
          <a:cs typeface="+mn-cs"/>
        </a:defRPr>
      </a:lvl3pPr>
      <a:lvl4pPr marL="1525916" algn="l" defTabSz="1017276" rtl="0" eaLnBrk="1" latinLnBrk="0" hangingPunct="1">
        <a:defRPr sz="2000" kern="1200">
          <a:solidFill>
            <a:schemeClr val="tx1"/>
          </a:solidFill>
          <a:latin typeface="+mn-lt"/>
          <a:ea typeface="+mn-ea"/>
          <a:cs typeface="+mn-cs"/>
        </a:defRPr>
      </a:lvl4pPr>
      <a:lvl5pPr marL="2034553" algn="l" defTabSz="1017276" rtl="0" eaLnBrk="1" latinLnBrk="0" hangingPunct="1">
        <a:defRPr sz="2000" kern="1200">
          <a:solidFill>
            <a:schemeClr val="tx1"/>
          </a:solidFill>
          <a:latin typeface="+mn-lt"/>
          <a:ea typeface="+mn-ea"/>
          <a:cs typeface="+mn-cs"/>
        </a:defRPr>
      </a:lvl5pPr>
      <a:lvl6pPr marL="2543194" algn="l" defTabSz="1017276" rtl="0" eaLnBrk="1" latinLnBrk="0" hangingPunct="1">
        <a:defRPr sz="2000" kern="1200">
          <a:solidFill>
            <a:schemeClr val="tx1"/>
          </a:solidFill>
          <a:latin typeface="+mn-lt"/>
          <a:ea typeface="+mn-ea"/>
          <a:cs typeface="+mn-cs"/>
        </a:defRPr>
      </a:lvl6pPr>
      <a:lvl7pPr marL="3051829" algn="l" defTabSz="1017276" rtl="0" eaLnBrk="1" latinLnBrk="0" hangingPunct="1">
        <a:defRPr sz="2000" kern="1200">
          <a:solidFill>
            <a:schemeClr val="tx1"/>
          </a:solidFill>
          <a:latin typeface="+mn-lt"/>
          <a:ea typeface="+mn-ea"/>
          <a:cs typeface="+mn-cs"/>
        </a:defRPr>
      </a:lvl7pPr>
      <a:lvl8pPr marL="3560470" algn="l" defTabSz="1017276" rtl="0" eaLnBrk="1" latinLnBrk="0" hangingPunct="1">
        <a:defRPr sz="2000" kern="1200">
          <a:solidFill>
            <a:schemeClr val="tx1"/>
          </a:solidFill>
          <a:latin typeface="+mn-lt"/>
          <a:ea typeface="+mn-ea"/>
          <a:cs typeface="+mn-cs"/>
        </a:defRPr>
      </a:lvl8pPr>
      <a:lvl9pPr marL="4069106" algn="l" defTabSz="1017276" rtl="0" eaLnBrk="1" latinLnBrk="0" hangingPunct="1">
        <a:defRPr sz="20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311256"/>
            <a:ext cx="9052560" cy="1295400"/>
          </a:xfrm>
          <a:prstGeom prst="rect">
            <a:avLst/>
          </a:prstGeom>
          <a:noFill/>
          <a:ln w="9525">
            <a:noFill/>
            <a:miter lim="800000"/>
            <a:headEnd/>
            <a:tailEnd/>
          </a:ln>
        </p:spPr>
        <p:txBody>
          <a:bodyPr vert="horz" wrap="square" lIns="101858" tIns="50929" rIns="101858" bIns="50929"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02920" y="1813563"/>
            <a:ext cx="9052560" cy="5129425"/>
          </a:xfrm>
          <a:prstGeom prst="rect">
            <a:avLst/>
          </a:prstGeom>
          <a:noFill/>
          <a:ln w="9525">
            <a:noFill/>
            <a:miter lim="800000"/>
            <a:headEnd/>
            <a:tailEnd/>
          </a:ln>
        </p:spPr>
        <p:txBody>
          <a:bodyPr vert="horz" wrap="square" lIns="101858" tIns="50929" rIns="101858" bIns="5092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101858" tIns="50929" rIns="101858" bIns="50929" numCol="1" anchor="ctr" anchorCtr="0" compatLnSpc="1">
            <a:prstTxWarp prst="textNoShape">
              <a:avLst/>
            </a:prstTxWarp>
          </a:bodyPr>
          <a:lstStyle>
            <a:lvl1pPr>
              <a:defRPr sz="1300">
                <a:solidFill>
                  <a:srgbClr val="898989"/>
                </a:solidFill>
              </a:defRPr>
            </a:lvl1pPr>
          </a:lstStyle>
          <a:p>
            <a:fld id="{860FEFF3-8279-4050-BD01-6592BAB7F839}" type="datetime1">
              <a:rPr lang="en-US"/>
              <a:pPr/>
              <a:t>9/2/2015</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858" tIns="50929" rIns="101858" bIns="50929" rtlCol="0" anchor="ctr"/>
          <a:lstStyle>
            <a:lvl1pPr algn="ctr">
              <a:defRPr sz="1300">
                <a:solidFill>
                  <a:schemeClr val="tx1">
                    <a:tint val="75000"/>
                  </a:schemeClr>
                </a:solidFill>
                <a:cs typeface="ＭＳ Ｐゴシック" charset="-128"/>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101858" tIns="50929" rIns="101858" bIns="50929" numCol="1" anchor="ctr" anchorCtr="0" compatLnSpc="1">
            <a:prstTxWarp prst="textNoShape">
              <a:avLst/>
            </a:prstTxWarp>
          </a:bodyPr>
          <a:lstStyle>
            <a:lvl1pPr algn="r">
              <a:defRPr sz="1300">
                <a:solidFill>
                  <a:srgbClr val="898989"/>
                </a:solidFill>
              </a:defRPr>
            </a:lvl1pPr>
          </a:lstStyle>
          <a:p>
            <a:fld id="{B8AF8B6A-D482-4F14-AB3D-FC1C6F8798F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p:txStyles>
    <p:titleStyle>
      <a:lvl1pPr algn="ctr" defTabSz="509292" rtl="0" eaLnBrk="1" fontAlgn="base" hangingPunct="1">
        <a:spcBef>
          <a:spcPct val="0"/>
        </a:spcBef>
        <a:spcAft>
          <a:spcPct val="0"/>
        </a:spcAft>
        <a:defRPr sz="4900" kern="1200">
          <a:solidFill>
            <a:schemeClr val="tx1"/>
          </a:solidFill>
          <a:latin typeface="+mj-lt"/>
          <a:ea typeface="ＭＳ Ｐゴシック" charset="-128"/>
          <a:cs typeface="ＭＳ Ｐゴシック" charset="-128"/>
        </a:defRPr>
      </a:lvl1pPr>
      <a:lvl2pPr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2pPr>
      <a:lvl3pPr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3pPr>
      <a:lvl4pPr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4pPr>
      <a:lvl5pPr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5pPr>
      <a:lvl6pPr marL="509292"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6pPr>
      <a:lvl7pPr marL="1018586"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7pPr>
      <a:lvl8pPr marL="1527879"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8pPr>
      <a:lvl9pPr marL="2037173" algn="ctr" defTabSz="50929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9pPr>
    </p:titleStyle>
    <p:bodyStyle>
      <a:lvl1pPr marL="381970" indent="-381970" algn="l" defTabSz="509292" rtl="0" eaLnBrk="1" fontAlgn="base" hangingPunct="1">
        <a:spcBef>
          <a:spcPct val="20000"/>
        </a:spcBef>
        <a:spcAft>
          <a:spcPct val="0"/>
        </a:spcAft>
        <a:buFont typeface="Arial" charset="0"/>
        <a:buChar char="•"/>
        <a:defRPr sz="3600" kern="1200">
          <a:solidFill>
            <a:schemeClr val="tx1"/>
          </a:solidFill>
          <a:latin typeface="+mn-lt"/>
          <a:ea typeface="ＭＳ Ｐゴシック" charset="-128"/>
          <a:cs typeface="ＭＳ Ｐゴシック" charset="-128"/>
        </a:defRPr>
      </a:lvl1pPr>
      <a:lvl2pPr marL="827601" indent="-318309" algn="l" defTabSz="509292" rtl="0" eaLnBrk="1" fontAlgn="base" hangingPunct="1">
        <a:spcBef>
          <a:spcPct val="20000"/>
        </a:spcBef>
        <a:spcAft>
          <a:spcPct val="0"/>
        </a:spcAft>
        <a:buFont typeface="Arial" charset="0"/>
        <a:buChar char="–"/>
        <a:defRPr sz="3100" kern="1200">
          <a:solidFill>
            <a:schemeClr val="tx1"/>
          </a:solidFill>
          <a:latin typeface="+mn-lt"/>
          <a:ea typeface="ＭＳ Ｐゴシック" charset="-128"/>
          <a:cs typeface="+mn-cs"/>
        </a:defRPr>
      </a:lvl2pPr>
      <a:lvl3pPr marL="1273233" indent="-254646" algn="l" defTabSz="509292" rtl="0" eaLnBrk="1" fontAlgn="base" hangingPunct="1">
        <a:spcBef>
          <a:spcPct val="20000"/>
        </a:spcBef>
        <a:spcAft>
          <a:spcPct val="0"/>
        </a:spcAft>
        <a:buFont typeface="Arial" charset="0"/>
        <a:buChar char="•"/>
        <a:defRPr sz="2700" kern="1200">
          <a:solidFill>
            <a:schemeClr val="tx1"/>
          </a:solidFill>
          <a:latin typeface="+mn-lt"/>
          <a:ea typeface="ＭＳ Ｐゴシック" charset="-128"/>
          <a:cs typeface="+mn-cs"/>
        </a:defRPr>
      </a:lvl3pPr>
      <a:lvl4pPr marL="1782525" indent="-254646" algn="l" defTabSz="509292" rtl="0" eaLnBrk="1" fontAlgn="base" hangingPunct="1">
        <a:spcBef>
          <a:spcPct val="20000"/>
        </a:spcBef>
        <a:spcAft>
          <a:spcPct val="0"/>
        </a:spcAft>
        <a:buFont typeface="Arial" charset="0"/>
        <a:buChar char="–"/>
        <a:defRPr sz="2200" kern="1200">
          <a:solidFill>
            <a:schemeClr val="tx1"/>
          </a:solidFill>
          <a:latin typeface="+mn-lt"/>
          <a:ea typeface="ＭＳ Ｐゴシック" charset="-128"/>
          <a:cs typeface="+mn-cs"/>
        </a:defRPr>
      </a:lvl4pPr>
      <a:lvl5pPr marL="2291819" indent="-254646" algn="l" defTabSz="509292" rtl="0" eaLnBrk="1" fontAlgn="base" hangingPunct="1">
        <a:spcBef>
          <a:spcPct val="20000"/>
        </a:spcBef>
        <a:spcAft>
          <a:spcPct val="0"/>
        </a:spcAft>
        <a:buFont typeface="Arial" charset="0"/>
        <a:buChar char="»"/>
        <a:defRPr sz="2200" kern="1200">
          <a:solidFill>
            <a:schemeClr val="tx1"/>
          </a:solidFill>
          <a:latin typeface="+mn-lt"/>
          <a:ea typeface="ＭＳ Ｐゴシック" charset="-128"/>
          <a:cs typeface="+mn-cs"/>
        </a:defRPr>
      </a:lvl5pPr>
      <a:lvl6pPr marL="2801112" indent="-254646" algn="l" defTabSz="509292" rtl="0" eaLnBrk="1" latinLnBrk="0" hangingPunct="1">
        <a:spcBef>
          <a:spcPct val="20000"/>
        </a:spcBef>
        <a:buFont typeface="Arial"/>
        <a:buChar char="•"/>
        <a:defRPr sz="2200" kern="1200">
          <a:solidFill>
            <a:schemeClr val="tx1"/>
          </a:solidFill>
          <a:latin typeface="+mn-lt"/>
          <a:ea typeface="+mn-ea"/>
          <a:cs typeface="+mn-cs"/>
        </a:defRPr>
      </a:lvl6pPr>
      <a:lvl7pPr marL="3310406" indent="-254646" algn="l" defTabSz="509292" rtl="0" eaLnBrk="1" latinLnBrk="0" hangingPunct="1">
        <a:spcBef>
          <a:spcPct val="20000"/>
        </a:spcBef>
        <a:buFont typeface="Arial"/>
        <a:buChar char="•"/>
        <a:defRPr sz="2200" kern="1200">
          <a:solidFill>
            <a:schemeClr val="tx1"/>
          </a:solidFill>
          <a:latin typeface="+mn-lt"/>
          <a:ea typeface="+mn-ea"/>
          <a:cs typeface="+mn-cs"/>
        </a:defRPr>
      </a:lvl7pPr>
      <a:lvl8pPr marL="3819698" indent="-254646" algn="l" defTabSz="509292" rtl="0" eaLnBrk="1" latinLnBrk="0" hangingPunct="1">
        <a:spcBef>
          <a:spcPct val="20000"/>
        </a:spcBef>
        <a:buFont typeface="Arial"/>
        <a:buChar char="•"/>
        <a:defRPr sz="2200" kern="1200">
          <a:solidFill>
            <a:schemeClr val="tx1"/>
          </a:solidFill>
          <a:latin typeface="+mn-lt"/>
          <a:ea typeface="+mn-ea"/>
          <a:cs typeface="+mn-cs"/>
        </a:defRPr>
      </a:lvl8pPr>
      <a:lvl9pPr marL="4328992" indent="-254646" algn="l" defTabSz="50929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4" descr="caHUB_inside 04051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w="9525">
            <a:noFill/>
            <a:miter lim="800000"/>
            <a:headEnd/>
            <a:tailEnd/>
          </a:ln>
        </p:spPr>
      </p:pic>
      <p:sp>
        <p:nvSpPr>
          <p:cNvPr id="13315" name="Rectangle 2"/>
          <p:cNvSpPr>
            <a:spLocks noGrp="1" noChangeArrowheads="1"/>
          </p:cNvSpPr>
          <p:nvPr>
            <p:ph type="title"/>
          </p:nvPr>
        </p:nvSpPr>
        <p:spPr bwMode="auto">
          <a:xfrm>
            <a:off x="502920" y="-53975"/>
            <a:ext cx="9052560" cy="1122680"/>
          </a:xfrm>
          <a:prstGeom prst="rect">
            <a:avLst/>
          </a:prstGeom>
          <a:noFill/>
          <a:ln w="9525">
            <a:noFill/>
            <a:miter lim="800000"/>
            <a:headEnd/>
            <a:tailEnd/>
          </a:ln>
        </p:spPr>
        <p:txBody>
          <a:bodyPr vert="horz" wrap="square" lIns="101846" tIns="50923" rIns="101846" bIns="50923" numCol="1" anchor="ctr" anchorCtr="0" compatLnSpc="1">
            <a:prstTxWarp prst="textNoShape">
              <a:avLst/>
            </a:prstTxWarp>
          </a:bodyPr>
          <a:lstStyle/>
          <a:p>
            <a:pPr lvl="0"/>
            <a:r>
              <a:rPr lang="en-US" smtClean="0"/>
              <a:t>Click to edit Master title style</a:t>
            </a:r>
          </a:p>
        </p:txBody>
      </p:sp>
      <p:sp>
        <p:nvSpPr>
          <p:cNvPr id="13316" name="Rectangle 3"/>
          <p:cNvSpPr>
            <a:spLocks noGrp="1" noChangeArrowheads="1"/>
          </p:cNvSpPr>
          <p:nvPr>
            <p:ph type="body" idx="1"/>
          </p:nvPr>
        </p:nvSpPr>
        <p:spPr bwMode="auto">
          <a:xfrm>
            <a:off x="502920" y="1209044"/>
            <a:ext cx="9052560" cy="5733945"/>
          </a:xfrm>
          <a:prstGeom prst="rect">
            <a:avLst/>
          </a:prstGeom>
          <a:noFill/>
          <a:ln w="9525">
            <a:noFill/>
            <a:miter lim="800000"/>
            <a:headEnd/>
            <a:tailEnd/>
          </a:ln>
        </p:spPr>
        <p:txBody>
          <a:bodyPr vert="horz" wrap="square" lIns="101846" tIns="50923" rIns="101846" bIns="509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fontAlgn="base" hangingPunct="1">
        <a:spcBef>
          <a:spcPct val="0"/>
        </a:spcBef>
        <a:spcAft>
          <a:spcPct val="0"/>
        </a:spcAft>
        <a:defRPr sz="3100" b="1">
          <a:solidFill>
            <a:schemeClr val="bg1"/>
          </a:solidFill>
          <a:latin typeface="+mj-lt"/>
          <a:ea typeface="ＭＳ Ｐゴシック" charset="-128"/>
          <a:cs typeface="ＭＳ Ｐゴシック" charset="-128"/>
        </a:defRPr>
      </a:lvl1pPr>
      <a:lvl2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2pPr>
      <a:lvl3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3pPr>
      <a:lvl4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4pPr>
      <a:lvl5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5pPr>
      <a:lvl6pPr marL="509233" algn="l" rtl="0" eaLnBrk="1" fontAlgn="base" hangingPunct="1">
        <a:spcBef>
          <a:spcPct val="0"/>
        </a:spcBef>
        <a:spcAft>
          <a:spcPct val="0"/>
        </a:spcAft>
        <a:defRPr sz="3100" b="1">
          <a:solidFill>
            <a:schemeClr val="bg1"/>
          </a:solidFill>
          <a:latin typeface="Arial" charset="0"/>
        </a:defRPr>
      </a:lvl6pPr>
      <a:lvl7pPr marL="1018467" algn="l" rtl="0" eaLnBrk="1" fontAlgn="base" hangingPunct="1">
        <a:spcBef>
          <a:spcPct val="0"/>
        </a:spcBef>
        <a:spcAft>
          <a:spcPct val="0"/>
        </a:spcAft>
        <a:defRPr sz="3100" b="1">
          <a:solidFill>
            <a:schemeClr val="bg1"/>
          </a:solidFill>
          <a:latin typeface="Arial" charset="0"/>
        </a:defRPr>
      </a:lvl7pPr>
      <a:lvl8pPr marL="1527701" algn="l" rtl="0" eaLnBrk="1" fontAlgn="base" hangingPunct="1">
        <a:spcBef>
          <a:spcPct val="0"/>
        </a:spcBef>
        <a:spcAft>
          <a:spcPct val="0"/>
        </a:spcAft>
        <a:defRPr sz="3100" b="1">
          <a:solidFill>
            <a:schemeClr val="bg1"/>
          </a:solidFill>
          <a:latin typeface="Arial" charset="0"/>
        </a:defRPr>
      </a:lvl8pPr>
      <a:lvl9pPr marL="2036935" algn="l" rtl="0" eaLnBrk="1" fontAlgn="base" hangingPunct="1">
        <a:spcBef>
          <a:spcPct val="0"/>
        </a:spcBef>
        <a:spcAft>
          <a:spcPct val="0"/>
        </a:spcAft>
        <a:defRPr sz="3100" b="1">
          <a:solidFill>
            <a:schemeClr val="bg1"/>
          </a:solidFill>
          <a:latin typeface="Arial" charset="0"/>
        </a:defRPr>
      </a:lvl9pPr>
    </p:titleStyle>
    <p:bodyStyle>
      <a:lvl1pPr marL="381925" indent="-381925" algn="l" rtl="0" eaLnBrk="1" fontAlgn="base" hangingPunct="1">
        <a:spcBef>
          <a:spcPct val="20000"/>
        </a:spcBef>
        <a:spcAft>
          <a:spcPct val="0"/>
        </a:spcAft>
        <a:buClr>
          <a:srgbClr val="26B5E2"/>
        </a:buClr>
        <a:buChar char="•"/>
        <a:defRPr sz="2700">
          <a:solidFill>
            <a:srgbClr val="292929"/>
          </a:solidFill>
          <a:latin typeface="+mn-lt"/>
          <a:ea typeface="ＭＳ Ｐゴシック" charset="-128"/>
          <a:cs typeface="ＭＳ Ｐゴシック" charset="-128"/>
        </a:defRPr>
      </a:lvl1pPr>
      <a:lvl2pPr marL="827504" indent="-318271" algn="l" rtl="0" eaLnBrk="1" fontAlgn="base" hangingPunct="1">
        <a:spcBef>
          <a:spcPct val="20000"/>
        </a:spcBef>
        <a:spcAft>
          <a:spcPct val="0"/>
        </a:spcAft>
        <a:buClr>
          <a:srgbClr val="26B5E2"/>
        </a:buClr>
        <a:buChar char="–"/>
        <a:defRPr sz="2500">
          <a:solidFill>
            <a:srgbClr val="292929"/>
          </a:solidFill>
          <a:latin typeface="+mn-lt"/>
          <a:ea typeface="ＭＳ Ｐゴシック" charset="-128"/>
        </a:defRPr>
      </a:lvl2pPr>
      <a:lvl3pPr marL="1273084" indent="-254616" algn="l" rtl="0" eaLnBrk="1" fontAlgn="base" hangingPunct="1">
        <a:spcBef>
          <a:spcPct val="20000"/>
        </a:spcBef>
        <a:spcAft>
          <a:spcPct val="0"/>
        </a:spcAft>
        <a:buClr>
          <a:srgbClr val="26B5E2"/>
        </a:buClr>
        <a:buChar char="•"/>
        <a:defRPr>
          <a:solidFill>
            <a:srgbClr val="292929"/>
          </a:solidFill>
          <a:latin typeface="+mn-lt"/>
          <a:ea typeface="ＭＳ Ｐゴシック" charset="-128"/>
        </a:defRPr>
      </a:lvl3pPr>
      <a:lvl4pPr marL="1782317" indent="-254616" algn="l" rtl="0" eaLnBrk="1" fontAlgn="base" hangingPunct="1">
        <a:spcBef>
          <a:spcPct val="20000"/>
        </a:spcBef>
        <a:spcAft>
          <a:spcPct val="0"/>
        </a:spcAft>
        <a:buClr>
          <a:srgbClr val="26B5E2"/>
        </a:buClr>
        <a:buChar char="–"/>
        <a:defRPr>
          <a:solidFill>
            <a:srgbClr val="292929"/>
          </a:solidFill>
          <a:latin typeface="+mn-lt"/>
          <a:ea typeface="ＭＳ Ｐゴシック" charset="-128"/>
        </a:defRPr>
      </a:lvl4pPr>
      <a:lvl5pPr marL="2291551" indent="-254616" algn="l" rtl="0" eaLnBrk="1" fontAlgn="base" hangingPunct="1">
        <a:spcBef>
          <a:spcPct val="20000"/>
        </a:spcBef>
        <a:spcAft>
          <a:spcPct val="0"/>
        </a:spcAft>
        <a:defRPr sz="2200">
          <a:solidFill>
            <a:schemeClr val="tx1"/>
          </a:solidFill>
          <a:latin typeface="+mn-lt"/>
          <a:ea typeface="ＭＳ Ｐゴシック" charset="-128"/>
        </a:defRPr>
      </a:lvl5pPr>
      <a:lvl6pPr marL="2800785" indent="-254616" algn="l" rtl="0" eaLnBrk="1" fontAlgn="base" hangingPunct="1">
        <a:spcBef>
          <a:spcPct val="20000"/>
        </a:spcBef>
        <a:spcAft>
          <a:spcPct val="0"/>
        </a:spcAft>
        <a:defRPr sz="2200">
          <a:solidFill>
            <a:schemeClr val="tx1"/>
          </a:solidFill>
          <a:latin typeface="+mn-lt"/>
          <a:ea typeface="ＭＳ Ｐゴシック" charset="-128"/>
        </a:defRPr>
      </a:lvl6pPr>
      <a:lvl7pPr marL="3310019" indent="-254616" algn="l" rtl="0" eaLnBrk="1" fontAlgn="base" hangingPunct="1">
        <a:spcBef>
          <a:spcPct val="20000"/>
        </a:spcBef>
        <a:spcAft>
          <a:spcPct val="0"/>
        </a:spcAft>
        <a:defRPr sz="2200">
          <a:solidFill>
            <a:schemeClr val="tx1"/>
          </a:solidFill>
          <a:latin typeface="+mn-lt"/>
          <a:ea typeface="ＭＳ Ｐゴシック" charset="-128"/>
        </a:defRPr>
      </a:lvl7pPr>
      <a:lvl8pPr marL="3819251" indent="-254616" algn="l" rtl="0" eaLnBrk="1" fontAlgn="base" hangingPunct="1">
        <a:spcBef>
          <a:spcPct val="20000"/>
        </a:spcBef>
        <a:spcAft>
          <a:spcPct val="0"/>
        </a:spcAft>
        <a:defRPr sz="2200">
          <a:solidFill>
            <a:schemeClr val="tx1"/>
          </a:solidFill>
          <a:latin typeface="+mn-lt"/>
          <a:ea typeface="ＭＳ Ｐゴシック" charset="-128"/>
        </a:defRPr>
      </a:lvl8pPr>
      <a:lvl9pPr marL="4328485" indent="-254616" algn="l" rtl="0" eaLnBrk="1" fontAlgn="base" hangingPunct="1">
        <a:spcBef>
          <a:spcPct val="20000"/>
        </a:spcBef>
        <a:spcAft>
          <a:spcPct val="0"/>
        </a:spcAft>
        <a:defRPr sz="2200">
          <a:solidFill>
            <a:schemeClr val="tx1"/>
          </a:solidFill>
          <a:latin typeface="+mn-lt"/>
          <a:ea typeface="ＭＳ Ｐゴシック" charset="-128"/>
        </a:defRPr>
      </a:lvl9pPr>
    </p:bodyStyle>
    <p:otherStyle>
      <a:defPPr>
        <a:defRPr lang="en-US"/>
      </a:defPPr>
      <a:lvl1pPr marL="0" algn="l" defTabSz="509233" rtl="0" eaLnBrk="1" latinLnBrk="0" hangingPunct="1">
        <a:defRPr sz="2000" kern="1200">
          <a:solidFill>
            <a:schemeClr val="tx1"/>
          </a:solidFill>
          <a:latin typeface="+mn-lt"/>
          <a:ea typeface="+mn-ea"/>
          <a:cs typeface="+mn-cs"/>
        </a:defRPr>
      </a:lvl1pPr>
      <a:lvl2pPr marL="509233" algn="l" defTabSz="509233" rtl="0" eaLnBrk="1" latinLnBrk="0" hangingPunct="1">
        <a:defRPr sz="2000" kern="1200">
          <a:solidFill>
            <a:schemeClr val="tx1"/>
          </a:solidFill>
          <a:latin typeface="+mn-lt"/>
          <a:ea typeface="+mn-ea"/>
          <a:cs typeface="+mn-cs"/>
        </a:defRPr>
      </a:lvl2pPr>
      <a:lvl3pPr marL="1018467" algn="l" defTabSz="509233" rtl="0" eaLnBrk="1" latinLnBrk="0" hangingPunct="1">
        <a:defRPr sz="2000" kern="1200">
          <a:solidFill>
            <a:schemeClr val="tx1"/>
          </a:solidFill>
          <a:latin typeface="+mn-lt"/>
          <a:ea typeface="+mn-ea"/>
          <a:cs typeface="+mn-cs"/>
        </a:defRPr>
      </a:lvl3pPr>
      <a:lvl4pPr marL="1527701" algn="l" defTabSz="509233" rtl="0" eaLnBrk="1" latinLnBrk="0" hangingPunct="1">
        <a:defRPr sz="2000" kern="1200">
          <a:solidFill>
            <a:schemeClr val="tx1"/>
          </a:solidFill>
          <a:latin typeface="+mn-lt"/>
          <a:ea typeface="+mn-ea"/>
          <a:cs typeface="+mn-cs"/>
        </a:defRPr>
      </a:lvl4pPr>
      <a:lvl5pPr marL="2036935" algn="l" defTabSz="509233" rtl="0" eaLnBrk="1" latinLnBrk="0" hangingPunct="1">
        <a:defRPr sz="2000" kern="1200">
          <a:solidFill>
            <a:schemeClr val="tx1"/>
          </a:solidFill>
          <a:latin typeface="+mn-lt"/>
          <a:ea typeface="+mn-ea"/>
          <a:cs typeface="+mn-cs"/>
        </a:defRPr>
      </a:lvl5pPr>
      <a:lvl6pPr marL="2546169" algn="l" defTabSz="509233" rtl="0" eaLnBrk="1" latinLnBrk="0" hangingPunct="1">
        <a:defRPr sz="2000" kern="1200">
          <a:solidFill>
            <a:schemeClr val="tx1"/>
          </a:solidFill>
          <a:latin typeface="+mn-lt"/>
          <a:ea typeface="+mn-ea"/>
          <a:cs typeface="+mn-cs"/>
        </a:defRPr>
      </a:lvl6pPr>
      <a:lvl7pPr marL="3055400" algn="l" defTabSz="509233" rtl="0" eaLnBrk="1" latinLnBrk="0" hangingPunct="1">
        <a:defRPr sz="2000" kern="1200">
          <a:solidFill>
            <a:schemeClr val="tx1"/>
          </a:solidFill>
          <a:latin typeface="+mn-lt"/>
          <a:ea typeface="+mn-ea"/>
          <a:cs typeface="+mn-cs"/>
        </a:defRPr>
      </a:lvl7pPr>
      <a:lvl8pPr marL="3564636" algn="l" defTabSz="509233" rtl="0" eaLnBrk="1" latinLnBrk="0" hangingPunct="1">
        <a:defRPr sz="2000" kern="1200">
          <a:solidFill>
            <a:schemeClr val="tx1"/>
          </a:solidFill>
          <a:latin typeface="+mn-lt"/>
          <a:ea typeface="+mn-ea"/>
          <a:cs typeface="+mn-cs"/>
        </a:defRPr>
      </a:lvl8pPr>
      <a:lvl9pPr marL="4073867" algn="l" defTabSz="509233" rtl="0" eaLnBrk="1" latinLnBrk="0" hangingPunct="1">
        <a:defRPr sz="20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92" algn="l" rtl="0" eaLnBrk="1" fontAlgn="base" hangingPunct="1">
        <a:spcBef>
          <a:spcPct val="0"/>
        </a:spcBef>
        <a:spcAft>
          <a:spcPct val="0"/>
        </a:spcAft>
        <a:defRPr sz="3600" b="1">
          <a:solidFill>
            <a:schemeClr val="bg1"/>
          </a:solidFill>
          <a:latin typeface="Arial" charset="0"/>
          <a:cs typeface="Arial" charset="0"/>
        </a:defRPr>
      </a:lvl6pPr>
      <a:lvl7pPr marL="1018586" algn="l" rtl="0" eaLnBrk="1" fontAlgn="base" hangingPunct="1">
        <a:spcBef>
          <a:spcPct val="0"/>
        </a:spcBef>
        <a:spcAft>
          <a:spcPct val="0"/>
        </a:spcAft>
        <a:defRPr sz="3600" b="1">
          <a:solidFill>
            <a:schemeClr val="bg1"/>
          </a:solidFill>
          <a:latin typeface="Arial" charset="0"/>
          <a:cs typeface="Arial" charset="0"/>
        </a:defRPr>
      </a:lvl7pPr>
      <a:lvl8pPr marL="1527879" algn="l" rtl="0" eaLnBrk="1" fontAlgn="base" hangingPunct="1">
        <a:spcBef>
          <a:spcPct val="0"/>
        </a:spcBef>
        <a:spcAft>
          <a:spcPct val="0"/>
        </a:spcAft>
        <a:defRPr sz="3600" b="1">
          <a:solidFill>
            <a:schemeClr val="bg1"/>
          </a:solidFill>
          <a:latin typeface="Arial" charset="0"/>
          <a:cs typeface="Arial" charset="0"/>
        </a:defRPr>
      </a:lvl8pPr>
      <a:lvl9pPr marL="2037173" algn="l" rtl="0" eaLnBrk="1" fontAlgn="base" hangingPunct="1">
        <a:spcBef>
          <a:spcPct val="0"/>
        </a:spcBef>
        <a:spcAft>
          <a:spcPct val="0"/>
        </a:spcAft>
        <a:defRPr sz="3600" b="1">
          <a:solidFill>
            <a:schemeClr val="bg1"/>
          </a:solidFill>
          <a:latin typeface="Arial" charset="0"/>
          <a:cs typeface="Arial" charset="0"/>
        </a:defRPr>
      </a:lvl9pPr>
    </p:titleStyle>
    <p:bodyStyle>
      <a:lvl1pPr marL="381970" indent="-381970"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601" indent="-3183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233" indent="-25464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525"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819"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111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406"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698"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99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586" rtl="0" eaLnBrk="1" latinLnBrk="0" hangingPunct="1">
        <a:defRPr sz="2000" kern="1200">
          <a:solidFill>
            <a:schemeClr val="tx1"/>
          </a:solidFill>
          <a:latin typeface="+mn-lt"/>
          <a:ea typeface="+mn-ea"/>
          <a:cs typeface="+mn-cs"/>
        </a:defRPr>
      </a:lvl1pPr>
      <a:lvl2pPr marL="509292" algn="l" defTabSz="1018586" rtl="0" eaLnBrk="1" latinLnBrk="0" hangingPunct="1">
        <a:defRPr sz="2000" kern="1200">
          <a:solidFill>
            <a:schemeClr val="tx1"/>
          </a:solidFill>
          <a:latin typeface="+mn-lt"/>
          <a:ea typeface="+mn-ea"/>
          <a:cs typeface="+mn-cs"/>
        </a:defRPr>
      </a:lvl2pPr>
      <a:lvl3pPr marL="1018586" algn="l" defTabSz="1018586" rtl="0" eaLnBrk="1" latinLnBrk="0" hangingPunct="1">
        <a:defRPr sz="2000" kern="1200">
          <a:solidFill>
            <a:schemeClr val="tx1"/>
          </a:solidFill>
          <a:latin typeface="+mn-lt"/>
          <a:ea typeface="+mn-ea"/>
          <a:cs typeface="+mn-cs"/>
        </a:defRPr>
      </a:lvl3pPr>
      <a:lvl4pPr marL="1527879" algn="l" defTabSz="1018586" rtl="0" eaLnBrk="1" latinLnBrk="0" hangingPunct="1">
        <a:defRPr sz="2000" kern="1200">
          <a:solidFill>
            <a:schemeClr val="tx1"/>
          </a:solidFill>
          <a:latin typeface="+mn-lt"/>
          <a:ea typeface="+mn-ea"/>
          <a:cs typeface="+mn-cs"/>
        </a:defRPr>
      </a:lvl4pPr>
      <a:lvl5pPr marL="2037173" algn="l" defTabSz="1018586" rtl="0" eaLnBrk="1" latinLnBrk="0" hangingPunct="1">
        <a:defRPr sz="2000" kern="1200">
          <a:solidFill>
            <a:schemeClr val="tx1"/>
          </a:solidFill>
          <a:latin typeface="+mn-lt"/>
          <a:ea typeface="+mn-ea"/>
          <a:cs typeface="+mn-cs"/>
        </a:defRPr>
      </a:lvl5pPr>
      <a:lvl6pPr marL="2546466" algn="l" defTabSz="1018586" rtl="0" eaLnBrk="1" latinLnBrk="0" hangingPunct="1">
        <a:defRPr sz="2000" kern="1200">
          <a:solidFill>
            <a:schemeClr val="tx1"/>
          </a:solidFill>
          <a:latin typeface="+mn-lt"/>
          <a:ea typeface="+mn-ea"/>
          <a:cs typeface="+mn-cs"/>
        </a:defRPr>
      </a:lvl6pPr>
      <a:lvl7pPr marL="3055758" algn="l" defTabSz="1018586" rtl="0" eaLnBrk="1" latinLnBrk="0" hangingPunct="1">
        <a:defRPr sz="2000" kern="1200">
          <a:solidFill>
            <a:schemeClr val="tx1"/>
          </a:solidFill>
          <a:latin typeface="+mn-lt"/>
          <a:ea typeface="+mn-ea"/>
          <a:cs typeface="+mn-cs"/>
        </a:defRPr>
      </a:lvl7pPr>
      <a:lvl8pPr marL="3565052" algn="l" defTabSz="1018586" rtl="0" eaLnBrk="1" latinLnBrk="0" hangingPunct="1">
        <a:defRPr sz="2000" kern="1200">
          <a:solidFill>
            <a:schemeClr val="tx1"/>
          </a:solidFill>
          <a:latin typeface="+mn-lt"/>
          <a:ea typeface="+mn-ea"/>
          <a:cs typeface="+mn-cs"/>
        </a:defRPr>
      </a:lvl8pPr>
      <a:lvl9pPr marL="4074344" algn="l" defTabSz="1018586" rtl="0" eaLnBrk="1" latinLnBrk="0" hangingPunct="1">
        <a:defRPr sz="20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ctr" anchorCtr="0" compatLnSpc="1">
            <a:prstTxWarp prst="textNoShape">
              <a:avLst/>
            </a:prstTxWarp>
          </a:bodyPr>
          <a:lstStyle/>
          <a:p>
            <a:pPr lvl="0"/>
            <a:r>
              <a:rPr lang="en-US" altLang="en-US" smtClean="0"/>
              <a:t>Click to edit Master title style</a:t>
            </a:r>
          </a:p>
        </p:txBody>
      </p:sp>
      <p:sp>
        <p:nvSpPr>
          <p:cNvPr id="205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33" algn="l" rtl="0" eaLnBrk="1" fontAlgn="base" hangingPunct="1">
        <a:spcBef>
          <a:spcPct val="0"/>
        </a:spcBef>
        <a:spcAft>
          <a:spcPct val="0"/>
        </a:spcAft>
        <a:defRPr sz="3600" b="1">
          <a:solidFill>
            <a:schemeClr val="bg1"/>
          </a:solidFill>
          <a:latin typeface="Arial" charset="0"/>
          <a:cs typeface="Arial" charset="0"/>
        </a:defRPr>
      </a:lvl6pPr>
      <a:lvl7pPr marL="1018467" algn="l" rtl="0" eaLnBrk="1" fontAlgn="base" hangingPunct="1">
        <a:spcBef>
          <a:spcPct val="0"/>
        </a:spcBef>
        <a:spcAft>
          <a:spcPct val="0"/>
        </a:spcAft>
        <a:defRPr sz="3600" b="1">
          <a:solidFill>
            <a:schemeClr val="bg1"/>
          </a:solidFill>
          <a:latin typeface="Arial" charset="0"/>
          <a:cs typeface="Arial" charset="0"/>
        </a:defRPr>
      </a:lvl7pPr>
      <a:lvl8pPr marL="1527701" algn="l" rtl="0" eaLnBrk="1" fontAlgn="base" hangingPunct="1">
        <a:spcBef>
          <a:spcPct val="0"/>
        </a:spcBef>
        <a:spcAft>
          <a:spcPct val="0"/>
        </a:spcAft>
        <a:defRPr sz="3600" b="1">
          <a:solidFill>
            <a:schemeClr val="bg1"/>
          </a:solidFill>
          <a:latin typeface="Arial" charset="0"/>
          <a:cs typeface="Arial" charset="0"/>
        </a:defRPr>
      </a:lvl8pPr>
      <a:lvl9pPr marL="2036935" algn="l" rtl="0" eaLnBrk="1" fontAlgn="base" hangingPunct="1">
        <a:spcBef>
          <a:spcPct val="0"/>
        </a:spcBef>
        <a:spcAft>
          <a:spcPct val="0"/>
        </a:spcAft>
        <a:defRPr sz="3600" b="1">
          <a:solidFill>
            <a:schemeClr val="bg1"/>
          </a:solidFill>
          <a:latin typeface="Arial" charset="0"/>
          <a:cs typeface="Arial" charset="0"/>
        </a:defRPr>
      </a:lvl9pPr>
    </p:titleStyle>
    <p:bodyStyle>
      <a:lvl1pPr marL="381925" indent="-38192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504" indent="-31827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084" indent="-25461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317"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551"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7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019"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251"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4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467" rtl="0" eaLnBrk="1" latinLnBrk="0" hangingPunct="1">
        <a:defRPr sz="2000" kern="1200">
          <a:solidFill>
            <a:schemeClr val="tx1"/>
          </a:solidFill>
          <a:latin typeface="+mn-lt"/>
          <a:ea typeface="+mn-ea"/>
          <a:cs typeface="+mn-cs"/>
        </a:defRPr>
      </a:lvl1pPr>
      <a:lvl2pPr marL="509233" algn="l" defTabSz="1018467" rtl="0" eaLnBrk="1" latinLnBrk="0" hangingPunct="1">
        <a:defRPr sz="2000" kern="1200">
          <a:solidFill>
            <a:schemeClr val="tx1"/>
          </a:solidFill>
          <a:latin typeface="+mn-lt"/>
          <a:ea typeface="+mn-ea"/>
          <a:cs typeface="+mn-cs"/>
        </a:defRPr>
      </a:lvl2pPr>
      <a:lvl3pPr marL="1018467" algn="l" defTabSz="1018467" rtl="0" eaLnBrk="1" latinLnBrk="0" hangingPunct="1">
        <a:defRPr sz="2000" kern="1200">
          <a:solidFill>
            <a:schemeClr val="tx1"/>
          </a:solidFill>
          <a:latin typeface="+mn-lt"/>
          <a:ea typeface="+mn-ea"/>
          <a:cs typeface="+mn-cs"/>
        </a:defRPr>
      </a:lvl3pPr>
      <a:lvl4pPr marL="1527701" algn="l" defTabSz="1018467" rtl="0" eaLnBrk="1" latinLnBrk="0" hangingPunct="1">
        <a:defRPr sz="2000" kern="1200">
          <a:solidFill>
            <a:schemeClr val="tx1"/>
          </a:solidFill>
          <a:latin typeface="+mn-lt"/>
          <a:ea typeface="+mn-ea"/>
          <a:cs typeface="+mn-cs"/>
        </a:defRPr>
      </a:lvl4pPr>
      <a:lvl5pPr marL="2036935" algn="l" defTabSz="1018467" rtl="0" eaLnBrk="1" latinLnBrk="0" hangingPunct="1">
        <a:defRPr sz="2000" kern="1200">
          <a:solidFill>
            <a:schemeClr val="tx1"/>
          </a:solidFill>
          <a:latin typeface="+mn-lt"/>
          <a:ea typeface="+mn-ea"/>
          <a:cs typeface="+mn-cs"/>
        </a:defRPr>
      </a:lvl5pPr>
      <a:lvl6pPr marL="2546169" algn="l" defTabSz="1018467" rtl="0" eaLnBrk="1" latinLnBrk="0" hangingPunct="1">
        <a:defRPr sz="2000" kern="1200">
          <a:solidFill>
            <a:schemeClr val="tx1"/>
          </a:solidFill>
          <a:latin typeface="+mn-lt"/>
          <a:ea typeface="+mn-ea"/>
          <a:cs typeface="+mn-cs"/>
        </a:defRPr>
      </a:lvl6pPr>
      <a:lvl7pPr marL="3055400" algn="l" defTabSz="1018467" rtl="0" eaLnBrk="1" latinLnBrk="0" hangingPunct="1">
        <a:defRPr sz="2000" kern="1200">
          <a:solidFill>
            <a:schemeClr val="tx1"/>
          </a:solidFill>
          <a:latin typeface="+mn-lt"/>
          <a:ea typeface="+mn-ea"/>
          <a:cs typeface="+mn-cs"/>
        </a:defRPr>
      </a:lvl7pPr>
      <a:lvl8pPr marL="3564636" algn="l" defTabSz="1018467" rtl="0" eaLnBrk="1" latinLnBrk="0" hangingPunct="1">
        <a:defRPr sz="2000" kern="1200">
          <a:solidFill>
            <a:schemeClr val="tx1"/>
          </a:solidFill>
          <a:latin typeface="+mn-lt"/>
          <a:ea typeface="+mn-ea"/>
          <a:cs typeface="+mn-cs"/>
        </a:defRPr>
      </a:lvl8pPr>
      <a:lvl9pPr marL="4073867" algn="l" defTabSz="1018467" rtl="0" eaLnBrk="1" latinLnBrk="0" hangingPunct="1">
        <a:defRPr sz="20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ctr" anchorCtr="0" compatLnSpc="1">
            <a:prstTxWarp prst="textNoShape">
              <a:avLst/>
            </a:prstTxWarp>
          </a:bodyPr>
          <a:lstStyle/>
          <a:p>
            <a:pPr lvl="0"/>
            <a:r>
              <a:rPr lang="en-US" altLang="en-US" smtClean="0"/>
              <a:t>Click to edit Master title style</a:t>
            </a:r>
          </a:p>
        </p:txBody>
      </p:sp>
      <p:sp>
        <p:nvSpPr>
          <p:cNvPr id="307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174" algn="l" rtl="0" eaLnBrk="1" fontAlgn="base" hangingPunct="1">
        <a:spcBef>
          <a:spcPct val="0"/>
        </a:spcBef>
        <a:spcAft>
          <a:spcPct val="0"/>
        </a:spcAft>
        <a:defRPr sz="3600" b="1">
          <a:solidFill>
            <a:schemeClr val="bg1"/>
          </a:solidFill>
          <a:latin typeface="Arial" charset="0"/>
          <a:cs typeface="Arial" charset="0"/>
        </a:defRPr>
      </a:lvl6pPr>
      <a:lvl7pPr marL="1018348" algn="l" rtl="0" eaLnBrk="1" fontAlgn="base" hangingPunct="1">
        <a:spcBef>
          <a:spcPct val="0"/>
        </a:spcBef>
        <a:spcAft>
          <a:spcPct val="0"/>
        </a:spcAft>
        <a:defRPr sz="3600" b="1">
          <a:solidFill>
            <a:schemeClr val="bg1"/>
          </a:solidFill>
          <a:latin typeface="Arial" charset="0"/>
          <a:cs typeface="Arial" charset="0"/>
        </a:defRPr>
      </a:lvl7pPr>
      <a:lvl8pPr marL="1527523" algn="l" rtl="0" eaLnBrk="1" fontAlgn="base" hangingPunct="1">
        <a:spcBef>
          <a:spcPct val="0"/>
        </a:spcBef>
        <a:spcAft>
          <a:spcPct val="0"/>
        </a:spcAft>
        <a:defRPr sz="3600" b="1">
          <a:solidFill>
            <a:schemeClr val="bg1"/>
          </a:solidFill>
          <a:latin typeface="Arial" charset="0"/>
          <a:cs typeface="Arial" charset="0"/>
        </a:defRPr>
      </a:lvl8pPr>
      <a:lvl9pPr marL="2036696" algn="l" rtl="0" eaLnBrk="1" fontAlgn="base" hangingPunct="1">
        <a:spcBef>
          <a:spcPct val="0"/>
        </a:spcBef>
        <a:spcAft>
          <a:spcPct val="0"/>
        </a:spcAft>
        <a:defRPr sz="3600" b="1">
          <a:solidFill>
            <a:schemeClr val="bg1"/>
          </a:solidFill>
          <a:latin typeface="Arial" charset="0"/>
          <a:cs typeface="Arial" charset="0"/>
        </a:defRPr>
      </a:lvl9pPr>
    </p:titleStyle>
    <p:bodyStyle>
      <a:lvl1pPr marL="381880" indent="-381880"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407" indent="-318233"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936" indent="-25458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108" indent="-25458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283" indent="-25458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457"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9632"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8805"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7978"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348" rtl="0" eaLnBrk="1" latinLnBrk="0" hangingPunct="1">
        <a:defRPr sz="2000" kern="1200">
          <a:solidFill>
            <a:schemeClr val="tx1"/>
          </a:solidFill>
          <a:latin typeface="+mn-lt"/>
          <a:ea typeface="+mn-ea"/>
          <a:cs typeface="+mn-cs"/>
        </a:defRPr>
      </a:lvl1pPr>
      <a:lvl2pPr marL="509174" algn="l" defTabSz="1018348" rtl="0" eaLnBrk="1" latinLnBrk="0" hangingPunct="1">
        <a:defRPr sz="2000" kern="1200">
          <a:solidFill>
            <a:schemeClr val="tx1"/>
          </a:solidFill>
          <a:latin typeface="+mn-lt"/>
          <a:ea typeface="+mn-ea"/>
          <a:cs typeface="+mn-cs"/>
        </a:defRPr>
      </a:lvl2pPr>
      <a:lvl3pPr marL="1018348" algn="l" defTabSz="1018348" rtl="0" eaLnBrk="1" latinLnBrk="0" hangingPunct="1">
        <a:defRPr sz="2000" kern="1200">
          <a:solidFill>
            <a:schemeClr val="tx1"/>
          </a:solidFill>
          <a:latin typeface="+mn-lt"/>
          <a:ea typeface="+mn-ea"/>
          <a:cs typeface="+mn-cs"/>
        </a:defRPr>
      </a:lvl3pPr>
      <a:lvl4pPr marL="1527523" algn="l" defTabSz="1018348" rtl="0" eaLnBrk="1" latinLnBrk="0" hangingPunct="1">
        <a:defRPr sz="2000" kern="1200">
          <a:solidFill>
            <a:schemeClr val="tx1"/>
          </a:solidFill>
          <a:latin typeface="+mn-lt"/>
          <a:ea typeface="+mn-ea"/>
          <a:cs typeface="+mn-cs"/>
        </a:defRPr>
      </a:lvl4pPr>
      <a:lvl5pPr marL="2036696" algn="l" defTabSz="1018348" rtl="0" eaLnBrk="1" latinLnBrk="0" hangingPunct="1">
        <a:defRPr sz="2000" kern="1200">
          <a:solidFill>
            <a:schemeClr val="tx1"/>
          </a:solidFill>
          <a:latin typeface="+mn-lt"/>
          <a:ea typeface="+mn-ea"/>
          <a:cs typeface="+mn-cs"/>
        </a:defRPr>
      </a:lvl5pPr>
      <a:lvl6pPr marL="2545871" algn="l" defTabSz="1018348" rtl="0" eaLnBrk="1" latinLnBrk="0" hangingPunct="1">
        <a:defRPr sz="2000" kern="1200">
          <a:solidFill>
            <a:schemeClr val="tx1"/>
          </a:solidFill>
          <a:latin typeface="+mn-lt"/>
          <a:ea typeface="+mn-ea"/>
          <a:cs typeface="+mn-cs"/>
        </a:defRPr>
      </a:lvl6pPr>
      <a:lvl7pPr marL="3055043" algn="l" defTabSz="1018348" rtl="0" eaLnBrk="1" latinLnBrk="0" hangingPunct="1">
        <a:defRPr sz="2000" kern="1200">
          <a:solidFill>
            <a:schemeClr val="tx1"/>
          </a:solidFill>
          <a:latin typeface="+mn-lt"/>
          <a:ea typeface="+mn-ea"/>
          <a:cs typeface="+mn-cs"/>
        </a:defRPr>
      </a:lvl7pPr>
      <a:lvl8pPr marL="3564219" algn="l" defTabSz="1018348" rtl="0" eaLnBrk="1" latinLnBrk="0" hangingPunct="1">
        <a:defRPr sz="2000" kern="1200">
          <a:solidFill>
            <a:schemeClr val="tx1"/>
          </a:solidFill>
          <a:latin typeface="+mn-lt"/>
          <a:ea typeface="+mn-ea"/>
          <a:cs typeface="+mn-cs"/>
        </a:defRPr>
      </a:lvl8pPr>
      <a:lvl9pPr marL="4073390" algn="l" defTabSz="1018348" rtl="0" eaLnBrk="1" latinLnBrk="0" hangingPunct="1">
        <a:defRPr sz="20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ctr" anchorCtr="0" compatLnSpc="1">
            <a:prstTxWarp prst="textNoShape">
              <a:avLst/>
            </a:prstTxWarp>
          </a:bodyPr>
          <a:lstStyle/>
          <a:p>
            <a:pPr lvl="0"/>
            <a:r>
              <a:rPr lang="en-US" altLang="en-US" smtClean="0"/>
              <a:t>Click to edit Master title style</a:t>
            </a:r>
          </a:p>
        </p:txBody>
      </p:sp>
      <p:sp>
        <p:nvSpPr>
          <p:cNvPr id="410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115" algn="l" rtl="0" eaLnBrk="1" fontAlgn="base" hangingPunct="1">
        <a:spcBef>
          <a:spcPct val="0"/>
        </a:spcBef>
        <a:spcAft>
          <a:spcPct val="0"/>
        </a:spcAft>
        <a:defRPr sz="3600" b="1">
          <a:solidFill>
            <a:schemeClr val="bg1"/>
          </a:solidFill>
          <a:latin typeface="Arial" charset="0"/>
          <a:cs typeface="Arial" charset="0"/>
        </a:defRPr>
      </a:lvl6pPr>
      <a:lvl7pPr marL="1018228" algn="l" rtl="0" eaLnBrk="1" fontAlgn="base" hangingPunct="1">
        <a:spcBef>
          <a:spcPct val="0"/>
        </a:spcBef>
        <a:spcAft>
          <a:spcPct val="0"/>
        </a:spcAft>
        <a:defRPr sz="3600" b="1">
          <a:solidFill>
            <a:schemeClr val="bg1"/>
          </a:solidFill>
          <a:latin typeface="Arial" charset="0"/>
          <a:cs typeface="Arial" charset="0"/>
        </a:defRPr>
      </a:lvl7pPr>
      <a:lvl8pPr marL="1527344" algn="l" rtl="0" eaLnBrk="1" fontAlgn="base" hangingPunct="1">
        <a:spcBef>
          <a:spcPct val="0"/>
        </a:spcBef>
        <a:spcAft>
          <a:spcPct val="0"/>
        </a:spcAft>
        <a:defRPr sz="3600" b="1">
          <a:solidFill>
            <a:schemeClr val="bg1"/>
          </a:solidFill>
          <a:latin typeface="Arial" charset="0"/>
          <a:cs typeface="Arial" charset="0"/>
        </a:defRPr>
      </a:lvl8pPr>
      <a:lvl9pPr marL="2036458" algn="l" rtl="0" eaLnBrk="1" fontAlgn="base" hangingPunct="1">
        <a:spcBef>
          <a:spcPct val="0"/>
        </a:spcBef>
        <a:spcAft>
          <a:spcPct val="0"/>
        </a:spcAft>
        <a:defRPr sz="3600" b="1">
          <a:solidFill>
            <a:schemeClr val="bg1"/>
          </a:solidFill>
          <a:latin typeface="Arial" charset="0"/>
          <a:cs typeface="Arial" charset="0"/>
        </a:defRPr>
      </a:lvl9pPr>
    </p:titleStyle>
    <p:bodyStyle>
      <a:lvl1pPr marL="381835" indent="-38183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310" indent="-318195"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787" indent="-25455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900"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015"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12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9245"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835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7471"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228" rtl="0" eaLnBrk="1" latinLnBrk="0" hangingPunct="1">
        <a:defRPr sz="2000" kern="1200">
          <a:solidFill>
            <a:schemeClr val="tx1"/>
          </a:solidFill>
          <a:latin typeface="+mn-lt"/>
          <a:ea typeface="+mn-ea"/>
          <a:cs typeface="+mn-cs"/>
        </a:defRPr>
      </a:lvl1pPr>
      <a:lvl2pPr marL="509115" algn="l" defTabSz="1018228" rtl="0" eaLnBrk="1" latinLnBrk="0" hangingPunct="1">
        <a:defRPr sz="2000" kern="1200">
          <a:solidFill>
            <a:schemeClr val="tx1"/>
          </a:solidFill>
          <a:latin typeface="+mn-lt"/>
          <a:ea typeface="+mn-ea"/>
          <a:cs typeface="+mn-cs"/>
        </a:defRPr>
      </a:lvl2pPr>
      <a:lvl3pPr marL="1018228" algn="l" defTabSz="1018228" rtl="0" eaLnBrk="1" latinLnBrk="0" hangingPunct="1">
        <a:defRPr sz="2000" kern="1200">
          <a:solidFill>
            <a:schemeClr val="tx1"/>
          </a:solidFill>
          <a:latin typeface="+mn-lt"/>
          <a:ea typeface="+mn-ea"/>
          <a:cs typeface="+mn-cs"/>
        </a:defRPr>
      </a:lvl3pPr>
      <a:lvl4pPr marL="1527344" algn="l" defTabSz="1018228" rtl="0" eaLnBrk="1" latinLnBrk="0" hangingPunct="1">
        <a:defRPr sz="2000" kern="1200">
          <a:solidFill>
            <a:schemeClr val="tx1"/>
          </a:solidFill>
          <a:latin typeface="+mn-lt"/>
          <a:ea typeface="+mn-ea"/>
          <a:cs typeface="+mn-cs"/>
        </a:defRPr>
      </a:lvl4pPr>
      <a:lvl5pPr marL="2036458" algn="l" defTabSz="1018228" rtl="0" eaLnBrk="1" latinLnBrk="0" hangingPunct="1">
        <a:defRPr sz="2000" kern="1200">
          <a:solidFill>
            <a:schemeClr val="tx1"/>
          </a:solidFill>
          <a:latin typeface="+mn-lt"/>
          <a:ea typeface="+mn-ea"/>
          <a:cs typeface="+mn-cs"/>
        </a:defRPr>
      </a:lvl5pPr>
      <a:lvl6pPr marL="2545574" algn="l" defTabSz="1018228" rtl="0" eaLnBrk="1" latinLnBrk="0" hangingPunct="1">
        <a:defRPr sz="2000" kern="1200">
          <a:solidFill>
            <a:schemeClr val="tx1"/>
          </a:solidFill>
          <a:latin typeface="+mn-lt"/>
          <a:ea typeface="+mn-ea"/>
          <a:cs typeface="+mn-cs"/>
        </a:defRPr>
      </a:lvl6pPr>
      <a:lvl7pPr marL="3054686" algn="l" defTabSz="1018228" rtl="0" eaLnBrk="1" latinLnBrk="0" hangingPunct="1">
        <a:defRPr sz="2000" kern="1200">
          <a:solidFill>
            <a:schemeClr val="tx1"/>
          </a:solidFill>
          <a:latin typeface="+mn-lt"/>
          <a:ea typeface="+mn-ea"/>
          <a:cs typeface="+mn-cs"/>
        </a:defRPr>
      </a:lvl7pPr>
      <a:lvl8pPr marL="3563802" algn="l" defTabSz="1018228" rtl="0" eaLnBrk="1" latinLnBrk="0" hangingPunct="1">
        <a:defRPr sz="2000" kern="1200">
          <a:solidFill>
            <a:schemeClr val="tx1"/>
          </a:solidFill>
          <a:latin typeface="+mn-lt"/>
          <a:ea typeface="+mn-ea"/>
          <a:cs typeface="+mn-cs"/>
        </a:defRPr>
      </a:lvl8pPr>
      <a:lvl9pPr marL="4072914" algn="l" defTabSz="1018228" rtl="0" eaLnBrk="1" latinLnBrk="0" hangingPunct="1">
        <a:defRPr sz="20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ctr" anchorCtr="0" compatLnSpc="1">
            <a:prstTxWarp prst="textNoShape">
              <a:avLst/>
            </a:prstTxWarp>
          </a:bodyPr>
          <a:lstStyle/>
          <a:p>
            <a:pPr lvl="0"/>
            <a:r>
              <a:rPr lang="en-US" altLang="en-US" smtClean="0"/>
              <a:t>Click to edit Master title style</a:t>
            </a:r>
          </a:p>
        </p:txBody>
      </p:sp>
      <p:sp>
        <p:nvSpPr>
          <p:cNvPr id="5124" name="Rectangle 3"/>
          <p:cNvSpPr>
            <a:spLocks noGrp="1" noChangeArrowheads="1"/>
          </p:cNvSpPr>
          <p:nvPr>
            <p:ph type="body" idx="1"/>
          </p:nvPr>
        </p:nvSpPr>
        <p:spPr bwMode="auto">
          <a:xfrm>
            <a:off x="335280" y="1295407"/>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5" name="Text Box 8"/>
          <p:cNvSpPr txBox="1">
            <a:spLocks noChangeArrowheads="1"/>
          </p:cNvSpPr>
          <p:nvPr/>
        </p:nvSpPr>
        <p:spPr bwMode="auto">
          <a:xfrm>
            <a:off x="9555484" y="7274034"/>
            <a:ext cx="346675" cy="24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11" tIns="50906" rIns="101811" bIns="50906">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DE3AC588-54B0-436B-9AE4-336D5617174C}" type="slidenum">
              <a:rPr lang="en-US" altLang="en-US" sz="900" b="1" smtClean="0">
                <a:solidFill>
                  <a:srgbClr val="595959"/>
                </a:solidFill>
              </a:rPr>
              <a:pPr>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9056" algn="l" rtl="0" eaLnBrk="1" fontAlgn="base" hangingPunct="1">
        <a:spcBef>
          <a:spcPct val="0"/>
        </a:spcBef>
        <a:spcAft>
          <a:spcPct val="0"/>
        </a:spcAft>
        <a:defRPr sz="3100" b="1">
          <a:solidFill>
            <a:srgbClr val="1D75B4"/>
          </a:solidFill>
          <a:latin typeface="Arial" charset="0"/>
        </a:defRPr>
      </a:lvl6pPr>
      <a:lvl7pPr marL="1018109" algn="l" rtl="0" eaLnBrk="1" fontAlgn="base" hangingPunct="1">
        <a:spcBef>
          <a:spcPct val="0"/>
        </a:spcBef>
        <a:spcAft>
          <a:spcPct val="0"/>
        </a:spcAft>
        <a:defRPr sz="3100" b="1">
          <a:solidFill>
            <a:srgbClr val="1D75B4"/>
          </a:solidFill>
          <a:latin typeface="Arial" charset="0"/>
        </a:defRPr>
      </a:lvl7pPr>
      <a:lvl8pPr marL="1527166" algn="l" rtl="0" eaLnBrk="1" fontAlgn="base" hangingPunct="1">
        <a:spcBef>
          <a:spcPct val="0"/>
        </a:spcBef>
        <a:spcAft>
          <a:spcPct val="0"/>
        </a:spcAft>
        <a:defRPr sz="3100" b="1">
          <a:solidFill>
            <a:srgbClr val="1D75B4"/>
          </a:solidFill>
          <a:latin typeface="Arial" charset="0"/>
        </a:defRPr>
      </a:lvl8pPr>
      <a:lvl9pPr marL="2036219" algn="l" rtl="0" eaLnBrk="1" fontAlgn="base" hangingPunct="1">
        <a:spcBef>
          <a:spcPct val="0"/>
        </a:spcBef>
        <a:spcAft>
          <a:spcPct val="0"/>
        </a:spcAft>
        <a:defRPr sz="3100" b="1">
          <a:solidFill>
            <a:srgbClr val="1D75B4"/>
          </a:solidFill>
          <a:latin typeface="Arial" charset="0"/>
        </a:defRPr>
      </a:lvl9pPr>
    </p:titleStyle>
    <p:bodyStyle>
      <a:lvl1pPr marL="381791" indent="-381791"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213" indent="-318158" algn="l" rtl="0" eaLnBrk="1" fontAlgn="base" hangingPunct="1">
        <a:spcBef>
          <a:spcPct val="20000"/>
        </a:spcBef>
        <a:spcAft>
          <a:spcPct val="0"/>
        </a:spcAft>
        <a:buClr>
          <a:srgbClr val="72BFC5"/>
        </a:buClr>
        <a:buChar char="–"/>
        <a:defRPr>
          <a:solidFill>
            <a:srgbClr val="5F5F5F"/>
          </a:solidFill>
          <a:latin typeface="+mn-lt"/>
        </a:defRPr>
      </a:lvl2pPr>
      <a:lvl3pPr marL="1272638" indent="-254527" algn="l" rtl="0" eaLnBrk="1" fontAlgn="base" hangingPunct="1">
        <a:spcBef>
          <a:spcPct val="20000"/>
        </a:spcBef>
        <a:spcAft>
          <a:spcPct val="0"/>
        </a:spcAft>
        <a:buClr>
          <a:srgbClr val="72BFC5"/>
        </a:buClr>
        <a:buChar char="•"/>
        <a:defRPr>
          <a:solidFill>
            <a:srgbClr val="5F5F5F"/>
          </a:solidFill>
          <a:latin typeface="+mn-lt"/>
        </a:defRPr>
      </a:lvl3pPr>
      <a:lvl4pPr marL="1781692" indent="-254527" algn="l" rtl="0" eaLnBrk="1" fontAlgn="base" hangingPunct="1">
        <a:spcBef>
          <a:spcPct val="20000"/>
        </a:spcBef>
        <a:spcAft>
          <a:spcPct val="0"/>
        </a:spcAft>
        <a:buClr>
          <a:srgbClr val="72BFC5"/>
        </a:buClr>
        <a:buChar char="–"/>
        <a:defRPr>
          <a:solidFill>
            <a:srgbClr val="5F5F5F"/>
          </a:solidFill>
          <a:latin typeface="+mn-lt"/>
        </a:defRPr>
      </a:lvl4pPr>
      <a:lvl5pPr marL="2290747" indent="-254527" algn="l" rtl="0" eaLnBrk="1" fontAlgn="base" hangingPunct="1">
        <a:spcBef>
          <a:spcPct val="20000"/>
        </a:spcBef>
        <a:spcAft>
          <a:spcPct val="0"/>
        </a:spcAft>
        <a:buClr>
          <a:srgbClr val="72BFC5"/>
        </a:buClr>
        <a:buChar char="»"/>
        <a:defRPr>
          <a:solidFill>
            <a:srgbClr val="5F5F5F"/>
          </a:solidFill>
          <a:latin typeface="+mn-lt"/>
        </a:defRPr>
      </a:lvl5pPr>
      <a:lvl6pPr marL="2799802" indent="-254527" algn="l" rtl="0" eaLnBrk="1" fontAlgn="base" hangingPunct="1">
        <a:spcBef>
          <a:spcPct val="20000"/>
        </a:spcBef>
        <a:spcAft>
          <a:spcPct val="0"/>
        </a:spcAft>
        <a:buClr>
          <a:srgbClr val="21B14F"/>
        </a:buClr>
        <a:buChar char="»"/>
        <a:defRPr>
          <a:solidFill>
            <a:srgbClr val="5F5F5F"/>
          </a:solidFill>
          <a:latin typeface="+mn-lt"/>
        </a:defRPr>
      </a:lvl6pPr>
      <a:lvl7pPr marL="3308858" indent="-254527" algn="l" rtl="0" eaLnBrk="1" fontAlgn="base" hangingPunct="1">
        <a:spcBef>
          <a:spcPct val="20000"/>
        </a:spcBef>
        <a:spcAft>
          <a:spcPct val="0"/>
        </a:spcAft>
        <a:buClr>
          <a:srgbClr val="21B14F"/>
        </a:buClr>
        <a:buChar char="»"/>
        <a:defRPr>
          <a:solidFill>
            <a:srgbClr val="5F5F5F"/>
          </a:solidFill>
          <a:latin typeface="+mn-lt"/>
        </a:defRPr>
      </a:lvl7pPr>
      <a:lvl8pPr marL="3817912" indent="-254527" algn="l" rtl="0" eaLnBrk="1" fontAlgn="base" hangingPunct="1">
        <a:spcBef>
          <a:spcPct val="20000"/>
        </a:spcBef>
        <a:spcAft>
          <a:spcPct val="0"/>
        </a:spcAft>
        <a:buClr>
          <a:srgbClr val="21B14F"/>
        </a:buClr>
        <a:buChar char="»"/>
        <a:defRPr>
          <a:solidFill>
            <a:srgbClr val="5F5F5F"/>
          </a:solidFill>
          <a:latin typeface="+mn-lt"/>
        </a:defRPr>
      </a:lvl8pPr>
      <a:lvl9pPr marL="4326965" indent="-254527"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8109" rtl="0" eaLnBrk="1" latinLnBrk="0" hangingPunct="1">
        <a:defRPr sz="2000" kern="1200">
          <a:solidFill>
            <a:schemeClr val="tx1"/>
          </a:solidFill>
          <a:latin typeface="+mn-lt"/>
          <a:ea typeface="+mn-ea"/>
          <a:cs typeface="+mn-cs"/>
        </a:defRPr>
      </a:lvl1pPr>
      <a:lvl2pPr marL="509056" algn="l" defTabSz="1018109" rtl="0" eaLnBrk="1" latinLnBrk="0" hangingPunct="1">
        <a:defRPr sz="2000" kern="1200">
          <a:solidFill>
            <a:schemeClr val="tx1"/>
          </a:solidFill>
          <a:latin typeface="+mn-lt"/>
          <a:ea typeface="+mn-ea"/>
          <a:cs typeface="+mn-cs"/>
        </a:defRPr>
      </a:lvl2pPr>
      <a:lvl3pPr marL="1018109" algn="l" defTabSz="1018109" rtl="0" eaLnBrk="1" latinLnBrk="0" hangingPunct="1">
        <a:defRPr sz="2000" kern="1200">
          <a:solidFill>
            <a:schemeClr val="tx1"/>
          </a:solidFill>
          <a:latin typeface="+mn-lt"/>
          <a:ea typeface="+mn-ea"/>
          <a:cs typeface="+mn-cs"/>
        </a:defRPr>
      </a:lvl3pPr>
      <a:lvl4pPr marL="1527166" algn="l" defTabSz="1018109" rtl="0" eaLnBrk="1" latinLnBrk="0" hangingPunct="1">
        <a:defRPr sz="2000" kern="1200">
          <a:solidFill>
            <a:schemeClr val="tx1"/>
          </a:solidFill>
          <a:latin typeface="+mn-lt"/>
          <a:ea typeface="+mn-ea"/>
          <a:cs typeface="+mn-cs"/>
        </a:defRPr>
      </a:lvl4pPr>
      <a:lvl5pPr marL="2036219" algn="l" defTabSz="1018109" rtl="0" eaLnBrk="1" latinLnBrk="0" hangingPunct="1">
        <a:defRPr sz="2000" kern="1200">
          <a:solidFill>
            <a:schemeClr val="tx1"/>
          </a:solidFill>
          <a:latin typeface="+mn-lt"/>
          <a:ea typeface="+mn-ea"/>
          <a:cs typeface="+mn-cs"/>
        </a:defRPr>
      </a:lvl5pPr>
      <a:lvl6pPr marL="2545276" algn="l" defTabSz="1018109" rtl="0" eaLnBrk="1" latinLnBrk="0" hangingPunct="1">
        <a:defRPr sz="2000" kern="1200">
          <a:solidFill>
            <a:schemeClr val="tx1"/>
          </a:solidFill>
          <a:latin typeface="+mn-lt"/>
          <a:ea typeface="+mn-ea"/>
          <a:cs typeface="+mn-cs"/>
        </a:defRPr>
      </a:lvl6pPr>
      <a:lvl7pPr marL="3054329" algn="l" defTabSz="1018109" rtl="0" eaLnBrk="1" latinLnBrk="0" hangingPunct="1">
        <a:defRPr sz="2000" kern="1200">
          <a:solidFill>
            <a:schemeClr val="tx1"/>
          </a:solidFill>
          <a:latin typeface="+mn-lt"/>
          <a:ea typeface="+mn-ea"/>
          <a:cs typeface="+mn-cs"/>
        </a:defRPr>
      </a:lvl7pPr>
      <a:lvl8pPr marL="3563385" algn="l" defTabSz="1018109" rtl="0" eaLnBrk="1" latinLnBrk="0" hangingPunct="1">
        <a:defRPr sz="2000" kern="1200">
          <a:solidFill>
            <a:schemeClr val="tx1"/>
          </a:solidFill>
          <a:latin typeface="+mn-lt"/>
          <a:ea typeface="+mn-ea"/>
          <a:cs typeface="+mn-cs"/>
        </a:defRPr>
      </a:lvl8pPr>
      <a:lvl9pPr marL="4072438" algn="l" defTabSz="1018109"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ctr" anchorCtr="0" compatLnSpc="1">
            <a:prstTxWarp prst="textNoShape">
              <a:avLst/>
            </a:prstTxWarp>
          </a:bodyPr>
          <a:lstStyle/>
          <a:p>
            <a:pPr lvl="0"/>
            <a:r>
              <a:rPr lang="en-US" altLang="en-US" smtClean="0"/>
              <a:t>Click to edit Master title style</a:t>
            </a:r>
          </a:p>
        </p:txBody>
      </p:sp>
      <p:sp>
        <p:nvSpPr>
          <p:cNvPr id="205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33" algn="l" rtl="0" eaLnBrk="1" fontAlgn="base" hangingPunct="1">
        <a:spcBef>
          <a:spcPct val="0"/>
        </a:spcBef>
        <a:spcAft>
          <a:spcPct val="0"/>
        </a:spcAft>
        <a:defRPr sz="3600" b="1">
          <a:solidFill>
            <a:schemeClr val="bg1"/>
          </a:solidFill>
          <a:latin typeface="Arial" charset="0"/>
          <a:cs typeface="Arial" charset="0"/>
        </a:defRPr>
      </a:lvl6pPr>
      <a:lvl7pPr marL="1018467" algn="l" rtl="0" eaLnBrk="1" fontAlgn="base" hangingPunct="1">
        <a:spcBef>
          <a:spcPct val="0"/>
        </a:spcBef>
        <a:spcAft>
          <a:spcPct val="0"/>
        </a:spcAft>
        <a:defRPr sz="3600" b="1">
          <a:solidFill>
            <a:schemeClr val="bg1"/>
          </a:solidFill>
          <a:latin typeface="Arial" charset="0"/>
          <a:cs typeface="Arial" charset="0"/>
        </a:defRPr>
      </a:lvl7pPr>
      <a:lvl8pPr marL="1527701" algn="l" rtl="0" eaLnBrk="1" fontAlgn="base" hangingPunct="1">
        <a:spcBef>
          <a:spcPct val="0"/>
        </a:spcBef>
        <a:spcAft>
          <a:spcPct val="0"/>
        </a:spcAft>
        <a:defRPr sz="3600" b="1">
          <a:solidFill>
            <a:schemeClr val="bg1"/>
          </a:solidFill>
          <a:latin typeface="Arial" charset="0"/>
          <a:cs typeface="Arial" charset="0"/>
        </a:defRPr>
      </a:lvl8pPr>
      <a:lvl9pPr marL="2036935" algn="l" rtl="0" eaLnBrk="1" fontAlgn="base" hangingPunct="1">
        <a:spcBef>
          <a:spcPct val="0"/>
        </a:spcBef>
        <a:spcAft>
          <a:spcPct val="0"/>
        </a:spcAft>
        <a:defRPr sz="3600" b="1">
          <a:solidFill>
            <a:schemeClr val="bg1"/>
          </a:solidFill>
          <a:latin typeface="Arial" charset="0"/>
          <a:cs typeface="Arial" charset="0"/>
        </a:defRPr>
      </a:lvl9pPr>
    </p:titleStyle>
    <p:bodyStyle>
      <a:lvl1pPr marL="381925" indent="-38192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504" indent="-31827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084" indent="-25461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317"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551"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7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019"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251"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4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467" rtl="0" eaLnBrk="1" latinLnBrk="0" hangingPunct="1">
        <a:defRPr sz="2000" kern="1200">
          <a:solidFill>
            <a:schemeClr val="tx1"/>
          </a:solidFill>
          <a:latin typeface="+mn-lt"/>
          <a:ea typeface="+mn-ea"/>
          <a:cs typeface="+mn-cs"/>
        </a:defRPr>
      </a:lvl1pPr>
      <a:lvl2pPr marL="509233" algn="l" defTabSz="1018467" rtl="0" eaLnBrk="1" latinLnBrk="0" hangingPunct="1">
        <a:defRPr sz="2000" kern="1200">
          <a:solidFill>
            <a:schemeClr val="tx1"/>
          </a:solidFill>
          <a:latin typeface="+mn-lt"/>
          <a:ea typeface="+mn-ea"/>
          <a:cs typeface="+mn-cs"/>
        </a:defRPr>
      </a:lvl2pPr>
      <a:lvl3pPr marL="1018467" algn="l" defTabSz="1018467" rtl="0" eaLnBrk="1" latinLnBrk="0" hangingPunct="1">
        <a:defRPr sz="2000" kern="1200">
          <a:solidFill>
            <a:schemeClr val="tx1"/>
          </a:solidFill>
          <a:latin typeface="+mn-lt"/>
          <a:ea typeface="+mn-ea"/>
          <a:cs typeface="+mn-cs"/>
        </a:defRPr>
      </a:lvl3pPr>
      <a:lvl4pPr marL="1527701" algn="l" defTabSz="1018467" rtl="0" eaLnBrk="1" latinLnBrk="0" hangingPunct="1">
        <a:defRPr sz="2000" kern="1200">
          <a:solidFill>
            <a:schemeClr val="tx1"/>
          </a:solidFill>
          <a:latin typeface="+mn-lt"/>
          <a:ea typeface="+mn-ea"/>
          <a:cs typeface="+mn-cs"/>
        </a:defRPr>
      </a:lvl4pPr>
      <a:lvl5pPr marL="2036935" algn="l" defTabSz="1018467" rtl="0" eaLnBrk="1" latinLnBrk="0" hangingPunct="1">
        <a:defRPr sz="2000" kern="1200">
          <a:solidFill>
            <a:schemeClr val="tx1"/>
          </a:solidFill>
          <a:latin typeface="+mn-lt"/>
          <a:ea typeface="+mn-ea"/>
          <a:cs typeface="+mn-cs"/>
        </a:defRPr>
      </a:lvl5pPr>
      <a:lvl6pPr marL="2546169" algn="l" defTabSz="1018467" rtl="0" eaLnBrk="1" latinLnBrk="0" hangingPunct="1">
        <a:defRPr sz="2000" kern="1200">
          <a:solidFill>
            <a:schemeClr val="tx1"/>
          </a:solidFill>
          <a:latin typeface="+mn-lt"/>
          <a:ea typeface="+mn-ea"/>
          <a:cs typeface="+mn-cs"/>
        </a:defRPr>
      </a:lvl6pPr>
      <a:lvl7pPr marL="3055400" algn="l" defTabSz="1018467" rtl="0" eaLnBrk="1" latinLnBrk="0" hangingPunct="1">
        <a:defRPr sz="2000" kern="1200">
          <a:solidFill>
            <a:schemeClr val="tx1"/>
          </a:solidFill>
          <a:latin typeface="+mn-lt"/>
          <a:ea typeface="+mn-ea"/>
          <a:cs typeface="+mn-cs"/>
        </a:defRPr>
      </a:lvl7pPr>
      <a:lvl8pPr marL="3564636" algn="l" defTabSz="1018467" rtl="0" eaLnBrk="1" latinLnBrk="0" hangingPunct="1">
        <a:defRPr sz="2000" kern="1200">
          <a:solidFill>
            <a:schemeClr val="tx1"/>
          </a:solidFill>
          <a:latin typeface="+mn-lt"/>
          <a:ea typeface="+mn-ea"/>
          <a:cs typeface="+mn-cs"/>
        </a:defRPr>
      </a:lvl8pPr>
      <a:lvl9pPr marL="4073867" algn="l" defTabSz="1018467" rtl="0" eaLnBrk="1" latinLnBrk="0" hangingPunct="1">
        <a:defRPr sz="20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ctr" anchorCtr="0" compatLnSpc="1">
            <a:prstTxWarp prst="textNoShape">
              <a:avLst/>
            </a:prstTxWarp>
          </a:bodyPr>
          <a:lstStyle/>
          <a:p>
            <a:pPr lvl="0"/>
            <a:r>
              <a:rPr lang="en-US" altLang="en-US" smtClean="0"/>
              <a:t>Click to edit Master title style</a:t>
            </a:r>
          </a:p>
        </p:txBody>
      </p:sp>
      <p:sp>
        <p:nvSpPr>
          <p:cNvPr id="614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997" algn="l" rtl="0" eaLnBrk="1" fontAlgn="base" hangingPunct="1">
        <a:spcBef>
          <a:spcPct val="0"/>
        </a:spcBef>
        <a:spcAft>
          <a:spcPct val="0"/>
        </a:spcAft>
        <a:defRPr sz="3600" b="1">
          <a:solidFill>
            <a:schemeClr val="bg1"/>
          </a:solidFill>
          <a:latin typeface="Arial" charset="0"/>
          <a:cs typeface="Arial" charset="0"/>
        </a:defRPr>
      </a:lvl6pPr>
      <a:lvl7pPr marL="1017990" algn="l" rtl="0" eaLnBrk="1" fontAlgn="base" hangingPunct="1">
        <a:spcBef>
          <a:spcPct val="0"/>
        </a:spcBef>
        <a:spcAft>
          <a:spcPct val="0"/>
        </a:spcAft>
        <a:defRPr sz="3600" b="1">
          <a:solidFill>
            <a:schemeClr val="bg1"/>
          </a:solidFill>
          <a:latin typeface="Arial" charset="0"/>
          <a:cs typeface="Arial" charset="0"/>
        </a:defRPr>
      </a:lvl7pPr>
      <a:lvl8pPr marL="1526988" algn="l" rtl="0" eaLnBrk="1" fontAlgn="base" hangingPunct="1">
        <a:spcBef>
          <a:spcPct val="0"/>
        </a:spcBef>
        <a:spcAft>
          <a:spcPct val="0"/>
        </a:spcAft>
        <a:defRPr sz="3600" b="1">
          <a:solidFill>
            <a:schemeClr val="bg1"/>
          </a:solidFill>
          <a:latin typeface="Arial" charset="0"/>
          <a:cs typeface="Arial" charset="0"/>
        </a:defRPr>
      </a:lvl8pPr>
      <a:lvl9pPr marL="2035981" algn="l" rtl="0" eaLnBrk="1" fontAlgn="base" hangingPunct="1">
        <a:spcBef>
          <a:spcPct val="0"/>
        </a:spcBef>
        <a:spcAft>
          <a:spcPct val="0"/>
        </a:spcAft>
        <a:defRPr sz="3600" b="1">
          <a:solidFill>
            <a:schemeClr val="bg1"/>
          </a:solidFill>
          <a:latin typeface="Arial" charset="0"/>
          <a:cs typeface="Arial" charset="0"/>
        </a:defRPr>
      </a:lvl9pPr>
    </p:titleStyle>
    <p:bodyStyle>
      <a:lvl1pPr marL="381746" indent="-381746"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116" indent="-31812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489" indent="-254498"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483"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0479"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9474"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8471"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7465"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6459"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ctr" anchorCtr="0" compatLnSpc="1">
            <a:prstTxWarp prst="textNoShape">
              <a:avLst/>
            </a:prstTxWarp>
          </a:bodyPr>
          <a:lstStyle/>
          <a:p>
            <a:pPr lvl="0"/>
            <a:r>
              <a:rPr lang="en-US" altLang="en-US" smtClean="0"/>
              <a:t>Click to edit Master title style</a:t>
            </a:r>
          </a:p>
        </p:txBody>
      </p:sp>
      <p:sp>
        <p:nvSpPr>
          <p:cNvPr id="7172" name="Rectangle 3"/>
          <p:cNvSpPr>
            <a:spLocks noGrp="1" noChangeArrowheads="1"/>
          </p:cNvSpPr>
          <p:nvPr>
            <p:ph type="body" idx="1"/>
          </p:nvPr>
        </p:nvSpPr>
        <p:spPr bwMode="auto">
          <a:xfrm>
            <a:off x="335280" y="1295410"/>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3" name="Text Box 8"/>
          <p:cNvSpPr txBox="1">
            <a:spLocks noChangeArrowheads="1"/>
          </p:cNvSpPr>
          <p:nvPr/>
        </p:nvSpPr>
        <p:spPr bwMode="auto">
          <a:xfrm>
            <a:off x="9555485" y="7274035"/>
            <a:ext cx="346626" cy="24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87" tIns="50894" rIns="101787" bIns="508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93B8AC4C-384F-4826-A2C3-988072390F17}" type="slidenum">
              <a:rPr lang="en-US" altLang="en-US" sz="900" b="1" smtClean="0">
                <a:solidFill>
                  <a:srgbClr val="595959"/>
                </a:solidFill>
              </a:rPr>
              <a:pPr eaLnBrk="1" hangingPunct="1">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8938" algn="l" rtl="0" eaLnBrk="1" fontAlgn="base" hangingPunct="1">
        <a:spcBef>
          <a:spcPct val="0"/>
        </a:spcBef>
        <a:spcAft>
          <a:spcPct val="0"/>
        </a:spcAft>
        <a:defRPr sz="3100" b="1">
          <a:solidFill>
            <a:srgbClr val="1D75B4"/>
          </a:solidFill>
          <a:latin typeface="Arial" charset="0"/>
        </a:defRPr>
      </a:lvl6pPr>
      <a:lvl7pPr marL="1017871" algn="l" rtl="0" eaLnBrk="1" fontAlgn="base" hangingPunct="1">
        <a:spcBef>
          <a:spcPct val="0"/>
        </a:spcBef>
        <a:spcAft>
          <a:spcPct val="0"/>
        </a:spcAft>
        <a:defRPr sz="3100" b="1">
          <a:solidFill>
            <a:srgbClr val="1D75B4"/>
          </a:solidFill>
          <a:latin typeface="Arial" charset="0"/>
        </a:defRPr>
      </a:lvl7pPr>
      <a:lvl8pPr marL="1526809" algn="l" rtl="0" eaLnBrk="1" fontAlgn="base" hangingPunct="1">
        <a:spcBef>
          <a:spcPct val="0"/>
        </a:spcBef>
        <a:spcAft>
          <a:spcPct val="0"/>
        </a:spcAft>
        <a:defRPr sz="3100" b="1">
          <a:solidFill>
            <a:srgbClr val="1D75B4"/>
          </a:solidFill>
          <a:latin typeface="Arial" charset="0"/>
        </a:defRPr>
      </a:lvl8pPr>
      <a:lvl9pPr marL="2035743" algn="l" rtl="0" eaLnBrk="1" fontAlgn="base" hangingPunct="1">
        <a:spcBef>
          <a:spcPct val="0"/>
        </a:spcBef>
        <a:spcAft>
          <a:spcPct val="0"/>
        </a:spcAft>
        <a:defRPr sz="3100" b="1">
          <a:solidFill>
            <a:srgbClr val="1D75B4"/>
          </a:solidFill>
          <a:latin typeface="Arial" charset="0"/>
        </a:defRPr>
      </a:lvl9pPr>
    </p:titleStyle>
    <p:bodyStyle>
      <a:lvl1pPr marL="381702" indent="-381702"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019" indent="-318084" algn="l" rtl="0" eaLnBrk="1" fontAlgn="base" hangingPunct="1">
        <a:spcBef>
          <a:spcPct val="20000"/>
        </a:spcBef>
        <a:spcAft>
          <a:spcPct val="0"/>
        </a:spcAft>
        <a:buClr>
          <a:srgbClr val="72BFC5"/>
        </a:buClr>
        <a:buChar char="–"/>
        <a:defRPr>
          <a:solidFill>
            <a:srgbClr val="5F5F5F"/>
          </a:solidFill>
          <a:latin typeface="+mn-lt"/>
        </a:defRPr>
      </a:lvl2pPr>
      <a:lvl3pPr marL="1272341" indent="-254469" algn="l" rtl="0" eaLnBrk="1" fontAlgn="base" hangingPunct="1">
        <a:spcBef>
          <a:spcPct val="20000"/>
        </a:spcBef>
        <a:spcAft>
          <a:spcPct val="0"/>
        </a:spcAft>
        <a:buClr>
          <a:srgbClr val="72BFC5"/>
        </a:buClr>
        <a:buChar char="•"/>
        <a:defRPr>
          <a:solidFill>
            <a:srgbClr val="5F5F5F"/>
          </a:solidFill>
          <a:latin typeface="+mn-lt"/>
        </a:defRPr>
      </a:lvl3pPr>
      <a:lvl4pPr marL="1781275" indent="-254469" algn="l" rtl="0" eaLnBrk="1" fontAlgn="base" hangingPunct="1">
        <a:spcBef>
          <a:spcPct val="20000"/>
        </a:spcBef>
        <a:spcAft>
          <a:spcPct val="0"/>
        </a:spcAft>
        <a:buClr>
          <a:srgbClr val="72BFC5"/>
        </a:buClr>
        <a:buChar char="–"/>
        <a:defRPr>
          <a:solidFill>
            <a:srgbClr val="5F5F5F"/>
          </a:solidFill>
          <a:latin typeface="+mn-lt"/>
        </a:defRPr>
      </a:lvl4pPr>
      <a:lvl5pPr marL="2290211" indent="-254469" algn="l" rtl="0" eaLnBrk="1" fontAlgn="base" hangingPunct="1">
        <a:spcBef>
          <a:spcPct val="20000"/>
        </a:spcBef>
        <a:spcAft>
          <a:spcPct val="0"/>
        </a:spcAft>
        <a:buClr>
          <a:srgbClr val="72BFC5"/>
        </a:buClr>
        <a:buChar char="»"/>
        <a:defRPr>
          <a:solidFill>
            <a:srgbClr val="5F5F5F"/>
          </a:solidFill>
          <a:latin typeface="+mn-lt"/>
        </a:defRPr>
      </a:lvl5pPr>
      <a:lvl6pPr marL="2799147" indent="-254469" algn="l" rtl="0" eaLnBrk="1" fontAlgn="base" hangingPunct="1">
        <a:spcBef>
          <a:spcPct val="20000"/>
        </a:spcBef>
        <a:spcAft>
          <a:spcPct val="0"/>
        </a:spcAft>
        <a:buClr>
          <a:srgbClr val="21B14F"/>
        </a:buClr>
        <a:buChar char="»"/>
        <a:defRPr>
          <a:solidFill>
            <a:srgbClr val="5F5F5F"/>
          </a:solidFill>
          <a:latin typeface="+mn-lt"/>
        </a:defRPr>
      </a:lvl6pPr>
      <a:lvl7pPr marL="3308084" indent="-254469" algn="l" rtl="0" eaLnBrk="1" fontAlgn="base" hangingPunct="1">
        <a:spcBef>
          <a:spcPct val="20000"/>
        </a:spcBef>
        <a:spcAft>
          <a:spcPct val="0"/>
        </a:spcAft>
        <a:buClr>
          <a:srgbClr val="21B14F"/>
        </a:buClr>
        <a:buChar char="»"/>
        <a:defRPr>
          <a:solidFill>
            <a:srgbClr val="5F5F5F"/>
          </a:solidFill>
          <a:latin typeface="+mn-lt"/>
        </a:defRPr>
      </a:lvl7pPr>
      <a:lvl8pPr marL="3817019" indent="-254469" algn="l" rtl="0" eaLnBrk="1" fontAlgn="base" hangingPunct="1">
        <a:spcBef>
          <a:spcPct val="20000"/>
        </a:spcBef>
        <a:spcAft>
          <a:spcPct val="0"/>
        </a:spcAft>
        <a:buClr>
          <a:srgbClr val="21B14F"/>
        </a:buClr>
        <a:buChar char="»"/>
        <a:defRPr>
          <a:solidFill>
            <a:srgbClr val="5F5F5F"/>
          </a:solidFill>
          <a:latin typeface="+mn-lt"/>
        </a:defRPr>
      </a:lvl8pPr>
      <a:lvl9pPr marL="4325953" indent="-254469"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7871" rtl="0" eaLnBrk="1" latinLnBrk="0" hangingPunct="1">
        <a:defRPr sz="2000" kern="1200">
          <a:solidFill>
            <a:schemeClr val="tx1"/>
          </a:solidFill>
          <a:latin typeface="+mn-lt"/>
          <a:ea typeface="+mn-ea"/>
          <a:cs typeface="+mn-cs"/>
        </a:defRPr>
      </a:lvl1pPr>
      <a:lvl2pPr marL="508938" algn="l" defTabSz="1017871" rtl="0" eaLnBrk="1" latinLnBrk="0" hangingPunct="1">
        <a:defRPr sz="2000" kern="1200">
          <a:solidFill>
            <a:schemeClr val="tx1"/>
          </a:solidFill>
          <a:latin typeface="+mn-lt"/>
          <a:ea typeface="+mn-ea"/>
          <a:cs typeface="+mn-cs"/>
        </a:defRPr>
      </a:lvl2pPr>
      <a:lvl3pPr marL="1017871" algn="l" defTabSz="1017871" rtl="0" eaLnBrk="1" latinLnBrk="0" hangingPunct="1">
        <a:defRPr sz="2000" kern="1200">
          <a:solidFill>
            <a:schemeClr val="tx1"/>
          </a:solidFill>
          <a:latin typeface="+mn-lt"/>
          <a:ea typeface="+mn-ea"/>
          <a:cs typeface="+mn-cs"/>
        </a:defRPr>
      </a:lvl3pPr>
      <a:lvl4pPr marL="1526809" algn="l" defTabSz="1017871" rtl="0" eaLnBrk="1" latinLnBrk="0" hangingPunct="1">
        <a:defRPr sz="2000" kern="1200">
          <a:solidFill>
            <a:schemeClr val="tx1"/>
          </a:solidFill>
          <a:latin typeface="+mn-lt"/>
          <a:ea typeface="+mn-ea"/>
          <a:cs typeface="+mn-cs"/>
        </a:defRPr>
      </a:lvl4pPr>
      <a:lvl5pPr marL="2035743" algn="l" defTabSz="1017871" rtl="0" eaLnBrk="1" latinLnBrk="0" hangingPunct="1">
        <a:defRPr sz="2000" kern="1200">
          <a:solidFill>
            <a:schemeClr val="tx1"/>
          </a:solidFill>
          <a:latin typeface="+mn-lt"/>
          <a:ea typeface="+mn-ea"/>
          <a:cs typeface="+mn-cs"/>
        </a:defRPr>
      </a:lvl5pPr>
      <a:lvl6pPr marL="2544681" algn="l" defTabSz="1017871" rtl="0" eaLnBrk="1" latinLnBrk="0" hangingPunct="1">
        <a:defRPr sz="2000" kern="1200">
          <a:solidFill>
            <a:schemeClr val="tx1"/>
          </a:solidFill>
          <a:latin typeface="+mn-lt"/>
          <a:ea typeface="+mn-ea"/>
          <a:cs typeface="+mn-cs"/>
        </a:defRPr>
      </a:lvl6pPr>
      <a:lvl7pPr marL="3053614" algn="l" defTabSz="1017871" rtl="0" eaLnBrk="1" latinLnBrk="0" hangingPunct="1">
        <a:defRPr sz="2000" kern="1200">
          <a:solidFill>
            <a:schemeClr val="tx1"/>
          </a:solidFill>
          <a:latin typeface="+mn-lt"/>
          <a:ea typeface="+mn-ea"/>
          <a:cs typeface="+mn-cs"/>
        </a:defRPr>
      </a:lvl7pPr>
      <a:lvl8pPr marL="3562552" algn="l" defTabSz="1017871" rtl="0" eaLnBrk="1" latinLnBrk="0" hangingPunct="1">
        <a:defRPr sz="2000" kern="1200">
          <a:solidFill>
            <a:schemeClr val="tx1"/>
          </a:solidFill>
          <a:latin typeface="+mn-lt"/>
          <a:ea typeface="+mn-ea"/>
          <a:cs typeface="+mn-cs"/>
        </a:defRPr>
      </a:lvl8pPr>
      <a:lvl9pPr marL="4071486" algn="l" defTabSz="1017871" rtl="0" eaLnBrk="1" latinLnBrk="0" hangingPunct="1">
        <a:defRPr sz="20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ctr" anchorCtr="0" compatLnSpc="1">
            <a:prstTxWarp prst="textNoShape">
              <a:avLst/>
            </a:prstTxWarp>
          </a:bodyPr>
          <a:lstStyle/>
          <a:p>
            <a:pPr lvl="0"/>
            <a:r>
              <a:rPr lang="en-US" altLang="en-US" smtClean="0"/>
              <a:t>Click to edit Master title style</a:t>
            </a:r>
          </a:p>
        </p:txBody>
      </p:sp>
      <p:sp>
        <p:nvSpPr>
          <p:cNvPr id="819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79" algn="l" rtl="0" eaLnBrk="1" fontAlgn="base" hangingPunct="1">
        <a:spcBef>
          <a:spcPct val="0"/>
        </a:spcBef>
        <a:spcAft>
          <a:spcPct val="0"/>
        </a:spcAft>
        <a:defRPr sz="3600" b="1">
          <a:solidFill>
            <a:schemeClr val="bg1"/>
          </a:solidFill>
          <a:latin typeface="Arial" charset="0"/>
          <a:cs typeface="Arial" charset="0"/>
        </a:defRPr>
      </a:lvl6pPr>
      <a:lvl7pPr marL="1017752" algn="l" rtl="0" eaLnBrk="1" fontAlgn="base" hangingPunct="1">
        <a:spcBef>
          <a:spcPct val="0"/>
        </a:spcBef>
        <a:spcAft>
          <a:spcPct val="0"/>
        </a:spcAft>
        <a:defRPr sz="3600" b="1">
          <a:solidFill>
            <a:schemeClr val="bg1"/>
          </a:solidFill>
          <a:latin typeface="Arial" charset="0"/>
          <a:cs typeface="Arial" charset="0"/>
        </a:defRPr>
      </a:lvl7pPr>
      <a:lvl8pPr marL="1526630" algn="l" rtl="0" eaLnBrk="1" fontAlgn="base" hangingPunct="1">
        <a:spcBef>
          <a:spcPct val="0"/>
        </a:spcBef>
        <a:spcAft>
          <a:spcPct val="0"/>
        </a:spcAft>
        <a:defRPr sz="3600" b="1">
          <a:solidFill>
            <a:schemeClr val="bg1"/>
          </a:solidFill>
          <a:latin typeface="Arial" charset="0"/>
          <a:cs typeface="Arial" charset="0"/>
        </a:defRPr>
      </a:lvl8pPr>
      <a:lvl9pPr marL="2035505" algn="l" rtl="0" eaLnBrk="1" fontAlgn="base" hangingPunct="1">
        <a:spcBef>
          <a:spcPct val="0"/>
        </a:spcBef>
        <a:spcAft>
          <a:spcPct val="0"/>
        </a:spcAft>
        <a:defRPr sz="3600" b="1">
          <a:solidFill>
            <a:schemeClr val="bg1"/>
          </a:solidFill>
          <a:latin typeface="Arial" charset="0"/>
          <a:cs typeface="Arial" charset="0"/>
        </a:defRPr>
      </a:lvl9pPr>
    </p:titleStyle>
    <p:bodyStyle>
      <a:lvl1pPr marL="381657" indent="-381657"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922" indent="-318047"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192" indent="-254439"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067"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943"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820"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698"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573"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5447"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752" rtl="0" eaLnBrk="1" latinLnBrk="0" hangingPunct="1">
        <a:defRPr sz="2000" kern="1200">
          <a:solidFill>
            <a:schemeClr val="tx1"/>
          </a:solidFill>
          <a:latin typeface="+mn-lt"/>
          <a:ea typeface="+mn-ea"/>
          <a:cs typeface="+mn-cs"/>
        </a:defRPr>
      </a:lvl1pPr>
      <a:lvl2pPr marL="508879" algn="l" defTabSz="1017752" rtl="0" eaLnBrk="1" latinLnBrk="0" hangingPunct="1">
        <a:defRPr sz="2000" kern="1200">
          <a:solidFill>
            <a:schemeClr val="tx1"/>
          </a:solidFill>
          <a:latin typeface="+mn-lt"/>
          <a:ea typeface="+mn-ea"/>
          <a:cs typeface="+mn-cs"/>
        </a:defRPr>
      </a:lvl2pPr>
      <a:lvl3pPr marL="1017752" algn="l" defTabSz="1017752" rtl="0" eaLnBrk="1" latinLnBrk="0" hangingPunct="1">
        <a:defRPr sz="2000" kern="1200">
          <a:solidFill>
            <a:schemeClr val="tx1"/>
          </a:solidFill>
          <a:latin typeface="+mn-lt"/>
          <a:ea typeface="+mn-ea"/>
          <a:cs typeface="+mn-cs"/>
        </a:defRPr>
      </a:lvl3pPr>
      <a:lvl4pPr marL="1526630" algn="l" defTabSz="1017752" rtl="0" eaLnBrk="1" latinLnBrk="0" hangingPunct="1">
        <a:defRPr sz="2000" kern="1200">
          <a:solidFill>
            <a:schemeClr val="tx1"/>
          </a:solidFill>
          <a:latin typeface="+mn-lt"/>
          <a:ea typeface="+mn-ea"/>
          <a:cs typeface="+mn-cs"/>
        </a:defRPr>
      </a:lvl4pPr>
      <a:lvl5pPr marL="2035505" algn="l" defTabSz="1017752" rtl="0" eaLnBrk="1" latinLnBrk="0" hangingPunct="1">
        <a:defRPr sz="2000" kern="1200">
          <a:solidFill>
            <a:schemeClr val="tx1"/>
          </a:solidFill>
          <a:latin typeface="+mn-lt"/>
          <a:ea typeface="+mn-ea"/>
          <a:cs typeface="+mn-cs"/>
        </a:defRPr>
      </a:lvl5pPr>
      <a:lvl6pPr marL="2544384" algn="l" defTabSz="1017752" rtl="0" eaLnBrk="1" latinLnBrk="0" hangingPunct="1">
        <a:defRPr sz="2000" kern="1200">
          <a:solidFill>
            <a:schemeClr val="tx1"/>
          </a:solidFill>
          <a:latin typeface="+mn-lt"/>
          <a:ea typeface="+mn-ea"/>
          <a:cs typeface="+mn-cs"/>
        </a:defRPr>
      </a:lvl6pPr>
      <a:lvl7pPr marL="3053257" algn="l" defTabSz="1017752" rtl="0" eaLnBrk="1" latinLnBrk="0" hangingPunct="1">
        <a:defRPr sz="2000" kern="1200">
          <a:solidFill>
            <a:schemeClr val="tx1"/>
          </a:solidFill>
          <a:latin typeface="+mn-lt"/>
          <a:ea typeface="+mn-ea"/>
          <a:cs typeface="+mn-cs"/>
        </a:defRPr>
      </a:lvl7pPr>
      <a:lvl8pPr marL="3562135" algn="l" defTabSz="1017752" rtl="0" eaLnBrk="1" latinLnBrk="0" hangingPunct="1">
        <a:defRPr sz="2000" kern="1200">
          <a:solidFill>
            <a:schemeClr val="tx1"/>
          </a:solidFill>
          <a:latin typeface="+mn-lt"/>
          <a:ea typeface="+mn-ea"/>
          <a:cs typeface="+mn-cs"/>
        </a:defRPr>
      </a:lvl8pPr>
      <a:lvl9pPr marL="4071010" algn="l" defTabSz="1017752" rtl="0" eaLnBrk="1" latinLnBrk="0" hangingPunct="1">
        <a:defRPr sz="20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ctr" anchorCtr="0" compatLnSpc="1">
            <a:prstTxWarp prst="textNoShape">
              <a:avLst/>
            </a:prstTxWarp>
          </a:bodyPr>
          <a:lstStyle/>
          <a:p>
            <a:pPr lvl="0"/>
            <a:r>
              <a:rPr lang="en-US" altLang="en-US" smtClean="0"/>
              <a:t>Click to edit Master title style</a:t>
            </a:r>
          </a:p>
        </p:txBody>
      </p:sp>
      <p:sp>
        <p:nvSpPr>
          <p:cNvPr id="922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19" algn="l" rtl="0" eaLnBrk="1" fontAlgn="base" hangingPunct="1">
        <a:spcBef>
          <a:spcPct val="0"/>
        </a:spcBef>
        <a:spcAft>
          <a:spcPct val="0"/>
        </a:spcAft>
        <a:defRPr sz="3600" b="1">
          <a:solidFill>
            <a:schemeClr val="bg1"/>
          </a:solidFill>
          <a:latin typeface="Arial" charset="0"/>
          <a:cs typeface="Arial" charset="0"/>
        </a:defRPr>
      </a:lvl6pPr>
      <a:lvl7pPr marL="1017633" algn="l" rtl="0" eaLnBrk="1" fontAlgn="base" hangingPunct="1">
        <a:spcBef>
          <a:spcPct val="0"/>
        </a:spcBef>
        <a:spcAft>
          <a:spcPct val="0"/>
        </a:spcAft>
        <a:defRPr sz="3600" b="1">
          <a:solidFill>
            <a:schemeClr val="bg1"/>
          </a:solidFill>
          <a:latin typeface="Arial" charset="0"/>
          <a:cs typeface="Arial" charset="0"/>
        </a:defRPr>
      </a:lvl7pPr>
      <a:lvl8pPr marL="1526452" algn="l" rtl="0" eaLnBrk="1" fontAlgn="base" hangingPunct="1">
        <a:spcBef>
          <a:spcPct val="0"/>
        </a:spcBef>
        <a:spcAft>
          <a:spcPct val="0"/>
        </a:spcAft>
        <a:defRPr sz="3600" b="1">
          <a:solidFill>
            <a:schemeClr val="bg1"/>
          </a:solidFill>
          <a:latin typeface="Arial" charset="0"/>
          <a:cs typeface="Arial" charset="0"/>
        </a:defRPr>
      </a:lvl8pPr>
      <a:lvl9pPr marL="2035267" algn="l" rtl="0" eaLnBrk="1" fontAlgn="base" hangingPunct="1">
        <a:spcBef>
          <a:spcPct val="0"/>
        </a:spcBef>
        <a:spcAft>
          <a:spcPct val="0"/>
        </a:spcAft>
        <a:defRPr sz="3600" b="1">
          <a:solidFill>
            <a:schemeClr val="bg1"/>
          </a:solidFill>
          <a:latin typeface="Arial" charset="0"/>
          <a:cs typeface="Arial" charset="0"/>
        </a:defRPr>
      </a:lvl9pPr>
    </p:titleStyle>
    <p:bodyStyle>
      <a:lvl1pPr marL="381612" indent="-381612"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826" indent="-3180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043" indent="-254410"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859"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675"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493"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31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127"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94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633" rtl="0" eaLnBrk="1" latinLnBrk="0" hangingPunct="1">
        <a:defRPr sz="2000" kern="1200">
          <a:solidFill>
            <a:schemeClr val="tx1"/>
          </a:solidFill>
          <a:latin typeface="+mn-lt"/>
          <a:ea typeface="+mn-ea"/>
          <a:cs typeface="+mn-cs"/>
        </a:defRPr>
      </a:lvl1pPr>
      <a:lvl2pPr marL="508819" algn="l" defTabSz="1017633" rtl="0" eaLnBrk="1" latinLnBrk="0" hangingPunct="1">
        <a:defRPr sz="2000" kern="1200">
          <a:solidFill>
            <a:schemeClr val="tx1"/>
          </a:solidFill>
          <a:latin typeface="+mn-lt"/>
          <a:ea typeface="+mn-ea"/>
          <a:cs typeface="+mn-cs"/>
        </a:defRPr>
      </a:lvl2pPr>
      <a:lvl3pPr marL="1017633" algn="l" defTabSz="1017633" rtl="0" eaLnBrk="1" latinLnBrk="0" hangingPunct="1">
        <a:defRPr sz="2000" kern="1200">
          <a:solidFill>
            <a:schemeClr val="tx1"/>
          </a:solidFill>
          <a:latin typeface="+mn-lt"/>
          <a:ea typeface="+mn-ea"/>
          <a:cs typeface="+mn-cs"/>
        </a:defRPr>
      </a:lvl3pPr>
      <a:lvl4pPr marL="1526452" algn="l" defTabSz="1017633" rtl="0" eaLnBrk="1" latinLnBrk="0" hangingPunct="1">
        <a:defRPr sz="2000" kern="1200">
          <a:solidFill>
            <a:schemeClr val="tx1"/>
          </a:solidFill>
          <a:latin typeface="+mn-lt"/>
          <a:ea typeface="+mn-ea"/>
          <a:cs typeface="+mn-cs"/>
        </a:defRPr>
      </a:lvl4pPr>
      <a:lvl5pPr marL="2035267" algn="l" defTabSz="1017633" rtl="0" eaLnBrk="1" latinLnBrk="0" hangingPunct="1">
        <a:defRPr sz="2000" kern="1200">
          <a:solidFill>
            <a:schemeClr val="tx1"/>
          </a:solidFill>
          <a:latin typeface="+mn-lt"/>
          <a:ea typeface="+mn-ea"/>
          <a:cs typeface="+mn-cs"/>
        </a:defRPr>
      </a:lvl5pPr>
      <a:lvl6pPr marL="2544086" algn="l" defTabSz="1017633" rtl="0" eaLnBrk="1" latinLnBrk="0" hangingPunct="1">
        <a:defRPr sz="2000" kern="1200">
          <a:solidFill>
            <a:schemeClr val="tx1"/>
          </a:solidFill>
          <a:latin typeface="+mn-lt"/>
          <a:ea typeface="+mn-ea"/>
          <a:cs typeface="+mn-cs"/>
        </a:defRPr>
      </a:lvl6pPr>
      <a:lvl7pPr marL="3052900" algn="l" defTabSz="1017633" rtl="0" eaLnBrk="1" latinLnBrk="0" hangingPunct="1">
        <a:defRPr sz="2000" kern="1200">
          <a:solidFill>
            <a:schemeClr val="tx1"/>
          </a:solidFill>
          <a:latin typeface="+mn-lt"/>
          <a:ea typeface="+mn-ea"/>
          <a:cs typeface="+mn-cs"/>
        </a:defRPr>
      </a:lvl7pPr>
      <a:lvl8pPr marL="3561719" algn="l" defTabSz="1017633" rtl="0" eaLnBrk="1" latinLnBrk="0" hangingPunct="1">
        <a:defRPr sz="2000" kern="1200">
          <a:solidFill>
            <a:schemeClr val="tx1"/>
          </a:solidFill>
          <a:latin typeface="+mn-lt"/>
          <a:ea typeface="+mn-ea"/>
          <a:cs typeface="+mn-cs"/>
        </a:defRPr>
      </a:lvl8pPr>
      <a:lvl9pPr marL="4070534" algn="l" defTabSz="1017633" rtl="0" eaLnBrk="1" latinLnBrk="0" hangingPunct="1">
        <a:defRPr sz="20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ctr" anchorCtr="0" compatLnSpc="1">
            <a:prstTxWarp prst="textNoShape">
              <a:avLst/>
            </a:prstTxWarp>
          </a:bodyPr>
          <a:lstStyle/>
          <a:p>
            <a:pPr lvl="0"/>
            <a:r>
              <a:rPr lang="en-US" altLang="en-US" smtClean="0"/>
              <a:t>Click to edit Master title style</a:t>
            </a:r>
          </a:p>
        </p:txBody>
      </p:sp>
      <p:sp>
        <p:nvSpPr>
          <p:cNvPr id="10244"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759" algn="l" rtl="0" eaLnBrk="1" fontAlgn="base" hangingPunct="1">
        <a:spcBef>
          <a:spcPct val="0"/>
        </a:spcBef>
        <a:spcAft>
          <a:spcPct val="0"/>
        </a:spcAft>
        <a:defRPr sz="3600" b="1">
          <a:solidFill>
            <a:schemeClr val="bg1"/>
          </a:solidFill>
          <a:latin typeface="Arial" charset="0"/>
          <a:cs typeface="Arial" charset="0"/>
        </a:defRPr>
      </a:lvl6pPr>
      <a:lvl7pPr marL="1017514" algn="l" rtl="0" eaLnBrk="1" fontAlgn="base" hangingPunct="1">
        <a:spcBef>
          <a:spcPct val="0"/>
        </a:spcBef>
        <a:spcAft>
          <a:spcPct val="0"/>
        </a:spcAft>
        <a:defRPr sz="3600" b="1">
          <a:solidFill>
            <a:schemeClr val="bg1"/>
          </a:solidFill>
          <a:latin typeface="Arial" charset="0"/>
          <a:cs typeface="Arial" charset="0"/>
        </a:defRPr>
      </a:lvl7pPr>
      <a:lvl8pPr marL="1526273" algn="l" rtl="0" eaLnBrk="1" fontAlgn="base" hangingPunct="1">
        <a:spcBef>
          <a:spcPct val="0"/>
        </a:spcBef>
        <a:spcAft>
          <a:spcPct val="0"/>
        </a:spcAft>
        <a:defRPr sz="3600" b="1">
          <a:solidFill>
            <a:schemeClr val="bg1"/>
          </a:solidFill>
          <a:latin typeface="Arial" charset="0"/>
          <a:cs typeface="Arial" charset="0"/>
        </a:defRPr>
      </a:lvl8pPr>
      <a:lvl9pPr marL="2035029" algn="l" rtl="0" eaLnBrk="1" fontAlgn="base" hangingPunct="1">
        <a:spcBef>
          <a:spcPct val="0"/>
        </a:spcBef>
        <a:spcAft>
          <a:spcPct val="0"/>
        </a:spcAft>
        <a:defRPr sz="3600" b="1">
          <a:solidFill>
            <a:schemeClr val="bg1"/>
          </a:solidFill>
          <a:latin typeface="Arial" charset="0"/>
          <a:cs typeface="Arial" charset="0"/>
        </a:defRPr>
      </a:lvl9pPr>
    </p:titleStyle>
    <p:bodyStyle>
      <a:lvl1pPr marL="381568" indent="-381568"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730" indent="-317972"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894" indent="-254381"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651"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407"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166"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924"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5680"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435"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514" rtl="0" eaLnBrk="1" latinLnBrk="0" hangingPunct="1">
        <a:defRPr sz="2000" kern="1200">
          <a:solidFill>
            <a:schemeClr val="tx1"/>
          </a:solidFill>
          <a:latin typeface="+mn-lt"/>
          <a:ea typeface="+mn-ea"/>
          <a:cs typeface="+mn-cs"/>
        </a:defRPr>
      </a:lvl1pPr>
      <a:lvl2pPr marL="508759" algn="l" defTabSz="1017514" rtl="0" eaLnBrk="1" latinLnBrk="0" hangingPunct="1">
        <a:defRPr sz="2000" kern="1200">
          <a:solidFill>
            <a:schemeClr val="tx1"/>
          </a:solidFill>
          <a:latin typeface="+mn-lt"/>
          <a:ea typeface="+mn-ea"/>
          <a:cs typeface="+mn-cs"/>
        </a:defRPr>
      </a:lvl2pPr>
      <a:lvl3pPr marL="1017514" algn="l" defTabSz="1017514" rtl="0" eaLnBrk="1" latinLnBrk="0" hangingPunct="1">
        <a:defRPr sz="2000" kern="1200">
          <a:solidFill>
            <a:schemeClr val="tx1"/>
          </a:solidFill>
          <a:latin typeface="+mn-lt"/>
          <a:ea typeface="+mn-ea"/>
          <a:cs typeface="+mn-cs"/>
        </a:defRPr>
      </a:lvl3pPr>
      <a:lvl4pPr marL="1526273" algn="l" defTabSz="1017514" rtl="0" eaLnBrk="1" latinLnBrk="0" hangingPunct="1">
        <a:defRPr sz="2000" kern="1200">
          <a:solidFill>
            <a:schemeClr val="tx1"/>
          </a:solidFill>
          <a:latin typeface="+mn-lt"/>
          <a:ea typeface="+mn-ea"/>
          <a:cs typeface="+mn-cs"/>
        </a:defRPr>
      </a:lvl4pPr>
      <a:lvl5pPr marL="2035029" algn="l" defTabSz="1017514" rtl="0" eaLnBrk="1" latinLnBrk="0" hangingPunct="1">
        <a:defRPr sz="2000" kern="1200">
          <a:solidFill>
            <a:schemeClr val="tx1"/>
          </a:solidFill>
          <a:latin typeface="+mn-lt"/>
          <a:ea typeface="+mn-ea"/>
          <a:cs typeface="+mn-cs"/>
        </a:defRPr>
      </a:lvl5pPr>
      <a:lvl6pPr marL="2543789" algn="l" defTabSz="1017514" rtl="0" eaLnBrk="1" latinLnBrk="0" hangingPunct="1">
        <a:defRPr sz="2000" kern="1200">
          <a:solidFill>
            <a:schemeClr val="tx1"/>
          </a:solidFill>
          <a:latin typeface="+mn-lt"/>
          <a:ea typeface="+mn-ea"/>
          <a:cs typeface="+mn-cs"/>
        </a:defRPr>
      </a:lvl6pPr>
      <a:lvl7pPr marL="3052543" algn="l" defTabSz="1017514" rtl="0" eaLnBrk="1" latinLnBrk="0" hangingPunct="1">
        <a:defRPr sz="2000" kern="1200">
          <a:solidFill>
            <a:schemeClr val="tx1"/>
          </a:solidFill>
          <a:latin typeface="+mn-lt"/>
          <a:ea typeface="+mn-ea"/>
          <a:cs typeface="+mn-cs"/>
        </a:defRPr>
      </a:lvl7pPr>
      <a:lvl8pPr marL="3561303" algn="l" defTabSz="1017514" rtl="0" eaLnBrk="1" latinLnBrk="0" hangingPunct="1">
        <a:defRPr sz="2000" kern="1200">
          <a:solidFill>
            <a:schemeClr val="tx1"/>
          </a:solidFill>
          <a:latin typeface="+mn-lt"/>
          <a:ea typeface="+mn-ea"/>
          <a:cs typeface="+mn-cs"/>
        </a:defRPr>
      </a:lvl8pPr>
      <a:lvl9pPr marL="4070058" algn="l" defTabSz="1017514" rtl="0" eaLnBrk="1" latinLnBrk="0" hangingPunct="1">
        <a:defRPr sz="20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39" tIns="50871" rIns="101739" bIns="50871" numCol="1" anchor="ctr" anchorCtr="0" compatLnSpc="1">
            <a:prstTxWarp prst="textNoShape">
              <a:avLst/>
            </a:prstTxWarp>
          </a:bodyPr>
          <a:lstStyle/>
          <a:p>
            <a:pPr lvl="0"/>
            <a:r>
              <a:rPr lang="en-US" altLang="en-US" smtClean="0"/>
              <a:t>Click to edit Master title style</a:t>
            </a:r>
          </a:p>
        </p:txBody>
      </p:sp>
      <p:sp>
        <p:nvSpPr>
          <p:cNvPr id="1126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39" tIns="50871" rIns="101739" bIns="5087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699" algn="l" rtl="0" eaLnBrk="1" fontAlgn="base" hangingPunct="1">
        <a:spcBef>
          <a:spcPct val="0"/>
        </a:spcBef>
        <a:spcAft>
          <a:spcPct val="0"/>
        </a:spcAft>
        <a:defRPr sz="3600" b="1">
          <a:solidFill>
            <a:schemeClr val="bg1"/>
          </a:solidFill>
          <a:latin typeface="Arial" charset="0"/>
          <a:cs typeface="Arial" charset="0"/>
        </a:defRPr>
      </a:lvl6pPr>
      <a:lvl7pPr marL="1017395" algn="l" rtl="0" eaLnBrk="1" fontAlgn="base" hangingPunct="1">
        <a:spcBef>
          <a:spcPct val="0"/>
        </a:spcBef>
        <a:spcAft>
          <a:spcPct val="0"/>
        </a:spcAft>
        <a:defRPr sz="3600" b="1">
          <a:solidFill>
            <a:schemeClr val="bg1"/>
          </a:solidFill>
          <a:latin typeface="Arial" charset="0"/>
          <a:cs typeface="Arial" charset="0"/>
        </a:defRPr>
      </a:lvl7pPr>
      <a:lvl8pPr marL="1526094" algn="l" rtl="0" eaLnBrk="1" fontAlgn="base" hangingPunct="1">
        <a:spcBef>
          <a:spcPct val="0"/>
        </a:spcBef>
        <a:spcAft>
          <a:spcPct val="0"/>
        </a:spcAft>
        <a:defRPr sz="3600" b="1">
          <a:solidFill>
            <a:schemeClr val="bg1"/>
          </a:solidFill>
          <a:latin typeface="Arial" charset="0"/>
          <a:cs typeface="Arial" charset="0"/>
        </a:defRPr>
      </a:lvl8pPr>
      <a:lvl9pPr marL="2034791" algn="l" rtl="0" eaLnBrk="1" fontAlgn="base" hangingPunct="1">
        <a:spcBef>
          <a:spcPct val="0"/>
        </a:spcBef>
        <a:spcAft>
          <a:spcPct val="0"/>
        </a:spcAft>
        <a:defRPr sz="3600" b="1">
          <a:solidFill>
            <a:schemeClr val="bg1"/>
          </a:solidFill>
          <a:latin typeface="Arial" charset="0"/>
          <a:cs typeface="Arial" charset="0"/>
        </a:defRPr>
      </a:lvl9pPr>
    </p:titleStyle>
    <p:bodyStyle>
      <a:lvl1pPr marL="381523" indent="-381523"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634" indent="-317935"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746" indent="-254352"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443" indent="-25435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139" indent="-25435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7839"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538"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5234"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3929" indent="-25435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395" rtl="0" eaLnBrk="1" latinLnBrk="0" hangingPunct="1">
        <a:defRPr sz="2000" kern="1200">
          <a:solidFill>
            <a:schemeClr val="tx1"/>
          </a:solidFill>
          <a:latin typeface="+mn-lt"/>
          <a:ea typeface="+mn-ea"/>
          <a:cs typeface="+mn-cs"/>
        </a:defRPr>
      </a:lvl1pPr>
      <a:lvl2pPr marL="508699" algn="l" defTabSz="1017395" rtl="0" eaLnBrk="1" latinLnBrk="0" hangingPunct="1">
        <a:defRPr sz="2000" kern="1200">
          <a:solidFill>
            <a:schemeClr val="tx1"/>
          </a:solidFill>
          <a:latin typeface="+mn-lt"/>
          <a:ea typeface="+mn-ea"/>
          <a:cs typeface="+mn-cs"/>
        </a:defRPr>
      </a:lvl2pPr>
      <a:lvl3pPr marL="1017395" algn="l" defTabSz="1017395" rtl="0" eaLnBrk="1" latinLnBrk="0" hangingPunct="1">
        <a:defRPr sz="2000" kern="1200">
          <a:solidFill>
            <a:schemeClr val="tx1"/>
          </a:solidFill>
          <a:latin typeface="+mn-lt"/>
          <a:ea typeface="+mn-ea"/>
          <a:cs typeface="+mn-cs"/>
        </a:defRPr>
      </a:lvl3pPr>
      <a:lvl4pPr marL="1526094" algn="l" defTabSz="1017395" rtl="0" eaLnBrk="1" latinLnBrk="0" hangingPunct="1">
        <a:defRPr sz="2000" kern="1200">
          <a:solidFill>
            <a:schemeClr val="tx1"/>
          </a:solidFill>
          <a:latin typeface="+mn-lt"/>
          <a:ea typeface="+mn-ea"/>
          <a:cs typeface="+mn-cs"/>
        </a:defRPr>
      </a:lvl4pPr>
      <a:lvl5pPr marL="2034791" algn="l" defTabSz="1017395" rtl="0" eaLnBrk="1" latinLnBrk="0" hangingPunct="1">
        <a:defRPr sz="2000" kern="1200">
          <a:solidFill>
            <a:schemeClr val="tx1"/>
          </a:solidFill>
          <a:latin typeface="+mn-lt"/>
          <a:ea typeface="+mn-ea"/>
          <a:cs typeface="+mn-cs"/>
        </a:defRPr>
      </a:lvl5pPr>
      <a:lvl6pPr marL="2543491" algn="l" defTabSz="1017395" rtl="0" eaLnBrk="1" latinLnBrk="0" hangingPunct="1">
        <a:defRPr sz="2000" kern="1200">
          <a:solidFill>
            <a:schemeClr val="tx1"/>
          </a:solidFill>
          <a:latin typeface="+mn-lt"/>
          <a:ea typeface="+mn-ea"/>
          <a:cs typeface="+mn-cs"/>
        </a:defRPr>
      </a:lvl6pPr>
      <a:lvl7pPr marL="3052186" algn="l" defTabSz="1017395" rtl="0" eaLnBrk="1" latinLnBrk="0" hangingPunct="1">
        <a:defRPr sz="2000" kern="1200">
          <a:solidFill>
            <a:schemeClr val="tx1"/>
          </a:solidFill>
          <a:latin typeface="+mn-lt"/>
          <a:ea typeface="+mn-ea"/>
          <a:cs typeface="+mn-cs"/>
        </a:defRPr>
      </a:lvl7pPr>
      <a:lvl8pPr marL="3560886" algn="l" defTabSz="1017395" rtl="0" eaLnBrk="1" latinLnBrk="0" hangingPunct="1">
        <a:defRPr sz="2000" kern="1200">
          <a:solidFill>
            <a:schemeClr val="tx1"/>
          </a:solidFill>
          <a:latin typeface="+mn-lt"/>
          <a:ea typeface="+mn-ea"/>
          <a:cs typeface="+mn-cs"/>
        </a:defRPr>
      </a:lvl8pPr>
      <a:lvl9pPr marL="4069582" algn="l" defTabSz="1017395" rtl="0" eaLnBrk="1" latinLnBrk="0" hangingPunct="1">
        <a:defRPr sz="20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28" tIns="50865" rIns="101728" bIns="50865" numCol="1" anchor="ctr" anchorCtr="0" compatLnSpc="1">
            <a:prstTxWarp prst="textNoShape">
              <a:avLst/>
            </a:prstTxWarp>
          </a:bodyPr>
          <a:lstStyle/>
          <a:p>
            <a:pPr lvl="0"/>
            <a:r>
              <a:rPr lang="en-US" altLang="en-US" smtClean="0"/>
              <a:t>Click to edit Master title style</a:t>
            </a:r>
          </a:p>
        </p:txBody>
      </p:sp>
      <p:sp>
        <p:nvSpPr>
          <p:cNvPr id="1229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28" tIns="50865" rIns="101728" bIns="5086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639" algn="l" rtl="0" eaLnBrk="1" fontAlgn="base" hangingPunct="1">
        <a:spcBef>
          <a:spcPct val="0"/>
        </a:spcBef>
        <a:spcAft>
          <a:spcPct val="0"/>
        </a:spcAft>
        <a:defRPr sz="3600" b="1">
          <a:solidFill>
            <a:schemeClr val="bg1"/>
          </a:solidFill>
          <a:latin typeface="Arial" charset="0"/>
          <a:cs typeface="Arial" charset="0"/>
        </a:defRPr>
      </a:lvl6pPr>
      <a:lvl7pPr marL="1017276" algn="l" rtl="0" eaLnBrk="1" fontAlgn="base" hangingPunct="1">
        <a:spcBef>
          <a:spcPct val="0"/>
        </a:spcBef>
        <a:spcAft>
          <a:spcPct val="0"/>
        </a:spcAft>
        <a:defRPr sz="3600" b="1">
          <a:solidFill>
            <a:schemeClr val="bg1"/>
          </a:solidFill>
          <a:latin typeface="Arial" charset="0"/>
          <a:cs typeface="Arial" charset="0"/>
        </a:defRPr>
      </a:lvl7pPr>
      <a:lvl8pPr marL="1525916" algn="l" rtl="0" eaLnBrk="1" fontAlgn="base" hangingPunct="1">
        <a:spcBef>
          <a:spcPct val="0"/>
        </a:spcBef>
        <a:spcAft>
          <a:spcPct val="0"/>
        </a:spcAft>
        <a:defRPr sz="3600" b="1">
          <a:solidFill>
            <a:schemeClr val="bg1"/>
          </a:solidFill>
          <a:latin typeface="Arial" charset="0"/>
          <a:cs typeface="Arial" charset="0"/>
        </a:defRPr>
      </a:lvl8pPr>
      <a:lvl9pPr marL="2034553" algn="l" rtl="0" eaLnBrk="1" fontAlgn="base" hangingPunct="1">
        <a:spcBef>
          <a:spcPct val="0"/>
        </a:spcBef>
        <a:spcAft>
          <a:spcPct val="0"/>
        </a:spcAft>
        <a:defRPr sz="3600" b="1">
          <a:solidFill>
            <a:schemeClr val="bg1"/>
          </a:solidFill>
          <a:latin typeface="Arial" charset="0"/>
          <a:cs typeface="Arial" charset="0"/>
        </a:defRPr>
      </a:lvl9pPr>
    </p:titleStyle>
    <p:bodyStyle>
      <a:lvl1pPr marL="381479" indent="-381479"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537" indent="-317898"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597" indent="-254322"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235" indent="-25432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8871" indent="-254322"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7512"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151"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4788"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3424" indent="-254322"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276" rtl="0" eaLnBrk="1" latinLnBrk="0" hangingPunct="1">
        <a:defRPr sz="2000" kern="1200">
          <a:solidFill>
            <a:schemeClr val="tx1"/>
          </a:solidFill>
          <a:latin typeface="+mn-lt"/>
          <a:ea typeface="+mn-ea"/>
          <a:cs typeface="+mn-cs"/>
        </a:defRPr>
      </a:lvl1pPr>
      <a:lvl2pPr marL="508639" algn="l" defTabSz="1017276" rtl="0" eaLnBrk="1" latinLnBrk="0" hangingPunct="1">
        <a:defRPr sz="2000" kern="1200">
          <a:solidFill>
            <a:schemeClr val="tx1"/>
          </a:solidFill>
          <a:latin typeface="+mn-lt"/>
          <a:ea typeface="+mn-ea"/>
          <a:cs typeface="+mn-cs"/>
        </a:defRPr>
      </a:lvl2pPr>
      <a:lvl3pPr marL="1017276" algn="l" defTabSz="1017276" rtl="0" eaLnBrk="1" latinLnBrk="0" hangingPunct="1">
        <a:defRPr sz="2000" kern="1200">
          <a:solidFill>
            <a:schemeClr val="tx1"/>
          </a:solidFill>
          <a:latin typeface="+mn-lt"/>
          <a:ea typeface="+mn-ea"/>
          <a:cs typeface="+mn-cs"/>
        </a:defRPr>
      </a:lvl3pPr>
      <a:lvl4pPr marL="1525916" algn="l" defTabSz="1017276" rtl="0" eaLnBrk="1" latinLnBrk="0" hangingPunct="1">
        <a:defRPr sz="2000" kern="1200">
          <a:solidFill>
            <a:schemeClr val="tx1"/>
          </a:solidFill>
          <a:latin typeface="+mn-lt"/>
          <a:ea typeface="+mn-ea"/>
          <a:cs typeface="+mn-cs"/>
        </a:defRPr>
      </a:lvl4pPr>
      <a:lvl5pPr marL="2034553" algn="l" defTabSz="1017276" rtl="0" eaLnBrk="1" latinLnBrk="0" hangingPunct="1">
        <a:defRPr sz="2000" kern="1200">
          <a:solidFill>
            <a:schemeClr val="tx1"/>
          </a:solidFill>
          <a:latin typeface="+mn-lt"/>
          <a:ea typeface="+mn-ea"/>
          <a:cs typeface="+mn-cs"/>
        </a:defRPr>
      </a:lvl5pPr>
      <a:lvl6pPr marL="2543194" algn="l" defTabSz="1017276" rtl="0" eaLnBrk="1" latinLnBrk="0" hangingPunct="1">
        <a:defRPr sz="2000" kern="1200">
          <a:solidFill>
            <a:schemeClr val="tx1"/>
          </a:solidFill>
          <a:latin typeface="+mn-lt"/>
          <a:ea typeface="+mn-ea"/>
          <a:cs typeface="+mn-cs"/>
        </a:defRPr>
      </a:lvl6pPr>
      <a:lvl7pPr marL="3051829" algn="l" defTabSz="1017276" rtl="0" eaLnBrk="1" latinLnBrk="0" hangingPunct="1">
        <a:defRPr sz="2000" kern="1200">
          <a:solidFill>
            <a:schemeClr val="tx1"/>
          </a:solidFill>
          <a:latin typeface="+mn-lt"/>
          <a:ea typeface="+mn-ea"/>
          <a:cs typeface="+mn-cs"/>
        </a:defRPr>
      </a:lvl7pPr>
      <a:lvl8pPr marL="3560470" algn="l" defTabSz="1017276" rtl="0" eaLnBrk="1" latinLnBrk="0" hangingPunct="1">
        <a:defRPr sz="2000" kern="1200">
          <a:solidFill>
            <a:schemeClr val="tx1"/>
          </a:solidFill>
          <a:latin typeface="+mn-lt"/>
          <a:ea typeface="+mn-ea"/>
          <a:cs typeface="+mn-cs"/>
        </a:defRPr>
      </a:lvl8pPr>
      <a:lvl9pPr marL="4069106" algn="l" defTabSz="1017276" rtl="0" eaLnBrk="1" latinLnBrk="0" hangingPunct="1">
        <a:defRPr sz="20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311256"/>
            <a:ext cx="9052560" cy="1295400"/>
          </a:xfrm>
          <a:prstGeom prst="rect">
            <a:avLst/>
          </a:prstGeom>
          <a:noFill/>
          <a:ln w="9525">
            <a:noFill/>
            <a:miter lim="800000"/>
            <a:headEnd/>
            <a:tailEnd/>
          </a:ln>
        </p:spPr>
        <p:txBody>
          <a:bodyPr vert="horz" wrap="square" lIns="101870" tIns="50935" rIns="101870" bIns="50935"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02920" y="1813562"/>
            <a:ext cx="9052560" cy="5129425"/>
          </a:xfrm>
          <a:prstGeom prst="rect">
            <a:avLst/>
          </a:prstGeom>
          <a:noFill/>
          <a:ln w="9525">
            <a:noFill/>
            <a:miter lim="800000"/>
            <a:headEnd/>
            <a:tailEnd/>
          </a:ln>
        </p:spPr>
        <p:txBody>
          <a:bodyPr vert="horz" wrap="square" lIns="101870" tIns="50935" rIns="101870" bIns="5093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101870" tIns="50935" rIns="101870" bIns="50935" numCol="1" anchor="ctr" anchorCtr="0" compatLnSpc="1">
            <a:prstTxWarp prst="textNoShape">
              <a:avLst/>
            </a:prstTxWarp>
          </a:bodyPr>
          <a:lstStyle>
            <a:lvl1pPr>
              <a:defRPr sz="1300">
                <a:solidFill>
                  <a:srgbClr val="898989"/>
                </a:solidFill>
              </a:defRPr>
            </a:lvl1pPr>
          </a:lstStyle>
          <a:p>
            <a:fld id="{860FEFF3-8279-4050-BD01-6592BAB7F839}" type="datetime1">
              <a:rPr lang="en-US"/>
              <a:pPr/>
              <a:t>9/2/2015</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870" tIns="50935" rIns="101870" bIns="50935" rtlCol="0" anchor="ctr"/>
          <a:lstStyle>
            <a:lvl1pPr algn="ctr">
              <a:defRPr sz="1300">
                <a:solidFill>
                  <a:schemeClr val="tx1">
                    <a:tint val="75000"/>
                  </a:schemeClr>
                </a:solidFill>
                <a:cs typeface="ＭＳ Ｐゴシック" charset="-128"/>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101870" tIns="50935" rIns="101870" bIns="50935" numCol="1" anchor="ctr" anchorCtr="0" compatLnSpc="1">
            <a:prstTxWarp prst="textNoShape">
              <a:avLst/>
            </a:prstTxWarp>
          </a:bodyPr>
          <a:lstStyle>
            <a:lvl1pPr algn="r">
              <a:defRPr sz="1300">
                <a:solidFill>
                  <a:srgbClr val="898989"/>
                </a:solidFill>
              </a:defRPr>
            </a:lvl1pPr>
          </a:lstStyle>
          <a:p>
            <a:fld id="{B8AF8B6A-D482-4F14-AB3D-FC1C6F8798F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p:txStyles>
    <p:titleStyle>
      <a:lvl1pPr algn="ctr" defTabSz="509352" rtl="0" eaLnBrk="1" fontAlgn="base" hangingPunct="1">
        <a:spcBef>
          <a:spcPct val="0"/>
        </a:spcBef>
        <a:spcAft>
          <a:spcPct val="0"/>
        </a:spcAft>
        <a:defRPr sz="4900" kern="1200">
          <a:solidFill>
            <a:schemeClr val="tx1"/>
          </a:solidFill>
          <a:latin typeface="+mj-lt"/>
          <a:ea typeface="ＭＳ Ｐゴシック" charset="-128"/>
          <a:cs typeface="ＭＳ Ｐゴシック" charset="-128"/>
        </a:defRPr>
      </a:lvl1pPr>
      <a:lvl2pPr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2pPr>
      <a:lvl3pPr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3pPr>
      <a:lvl4pPr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4pPr>
      <a:lvl5pPr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5pPr>
      <a:lvl6pPr marL="509352"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6pPr>
      <a:lvl7pPr marL="1018705"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7pPr>
      <a:lvl8pPr marL="1528058"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8pPr>
      <a:lvl9pPr marL="2037411" algn="ctr" defTabSz="509352" rtl="0" eaLnBrk="1" fontAlgn="base" hangingPunct="1">
        <a:spcBef>
          <a:spcPct val="0"/>
        </a:spcBef>
        <a:spcAft>
          <a:spcPct val="0"/>
        </a:spcAft>
        <a:defRPr sz="4900">
          <a:solidFill>
            <a:schemeClr val="tx1"/>
          </a:solidFill>
          <a:latin typeface="Calibri" charset="0"/>
          <a:ea typeface="ＭＳ Ｐゴシック" charset="-128"/>
          <a:cs typeface="ＭＳ Ｐゴシック" charset="-128"/>
        </a:defRPr>
      </a:lvl9pPr>
    </p:titleStyle>
    <p:bodyStyle>
      <a:lvl1pPr marL="382015" indent="-382015" algn="l" defTabSz="509352" rtl="0" eaLnBrk="1" fontAlgn="base" hangingPunct="1">
        <a:spcBef>
          <a:spcPct val="20000"/>
        </a:spcBef>
        <a:spcAft>
          <a:spcPct val="0"/>
        </a:spcAft>
        <a:buFont typeface="Arial" charset="0"/>
        <a:buChar char="•"/>
        <a:defRPr sz="3600" kern="1200">
          <a:solidFill>
            <a:schemeClr val="tx1"/>
          </a:solidFill>
          <a:latin typeface="+mn-lt"/>
          <a:ea typeface="ＭＳ Ｐゴシック" charset="-128"/>
          <a:cs typeface="ＭＳ Ｐゴシック" charset="-128"/>
        </a:defRPr>
      </a:lvl1pPr>
      <a:lvl2pPr marL="827698" indent="-318346" algn="l" defTabSz="509352" rtl="0" eaLnBrk="1" fontAlgn="base" hangingPunct="1">
        <a:spcBef>
          <a:spcPct val="20000"/>
        </a:spcBef>
        <a:spcAft>
          <a:spcPct val="0"/>
        </a:spcAft>
        <a:buFont typeface="Arial" charset="0"/>
        <a:buChar char="–"/>
        <a:defRPr sz="3100" kern="1200">
          <a:solidFill>
            <a:schemeClr val="tx1"/>
          </a:solidFill>
          <a:latin typeface="+mn-lt"/>
          <a:ea typeface="ＭＳ Ｐゴシック" charset="-128"/>
          <a:cs typeface="+mn-cs"/>
        </a:defRPr>
      </a:lvl2pPr>
      <a:lvl3pPr marL="1273382" indent="-254676" algn="l" defTabSz="509352" rtl="0" eaLnBrk="1" fontAlgn="base" hangingPunct="1">
        <a:spcBef>
          <a:spcPct val="20000"/>
        </a:spcBef>
        <a:spcAft>
          <a:spcPct val="0"/>
        </a:spcAft>
        <a:buFont typeface="Arial" charset="0"/>
        <a:buChar char="•"/>
        <a:defRPr sz="2700" kern="1200">
          <a:solidFill>
            <a:schemeClr val="tx1"/>
          </a:solidFill>
          <a:latin typeface="+mn-lt"/>
          <a:ea typeface="ＭＳ Ｐゴシック" charset="-128"/>
          <a:cs typeface="+mn-cs"/>
        </a:defRPr>
      </a:lvl3pPr>
      <a:lvl4pPr marL="1782734" indent="-254676" algn="l" defTabSz="509352" rtl="0" eaLnBrk="1" fontAlgn="base" hangingPunct="1">
        <a:spcBef>
          <a:spcPct val="20000"/>
        </a:spcBef>
        <a:spcAft>
          <a:spcPct val="0"/>
        </a:spcAft>
        <a:buFont typeface="Arial" charset="0"/>
        <a:buChar char="–"/>
        <a:defRPr sz="2200" kern="1200">
          <a:solidFill>
            <a:schemeClr val="tx1"/>
          </a:solidFill>
          <a:latin typeface="+mn-lt"/>
          <a:ea typeface="ＭＳ Ｐゴシック" charset="-128"/>
          <a:cs typeface="+mn-cs"/>
        </a:defRPr>
      </a:lvl4pPr>
      <a:lvl5pPr marL="2292087" indent="-254676" algn="l" defTabSz="509352" rtl="0" eaLnBrk="1" fontAlgn="base" hangingPunct="1">
        <a:spcBef>
          <a:spcPct val="20000"/>
        </a:spcBef>
        <a:spcAft>
          <a:spcPct val="0"/>
        </a:spcAft>
        <a:buFont typeface="Arial" charset="0"/>
        <a:buChar char="»"/>
        <a:defRPr sz="2200" kern="1200">
          <a:solidFill>
            <a:schemeClr val="tx1"/>
          </a:solidFill>
          <a:latin typeface="+mn-lt"/>
          <a:ea typeface="ＭＳ Ｐゴシック" charset="-128"/>
          <a:cs typeface="+mn-cs"/>
        </a:defRPr>
      </a:lvl5pPr>
      <a:lvl6pPr marL="2801440" indent="-254676" algn="l" defTabSz="509352" rtl="0" eaLnBrk="1" latinLnBrk="0" hangingPunct="1">
        <a:spcBef>
          <a:spcPct val="20000"/>
        </a:spcBef>
        <a:buFont typeface="Arial"/>
        <a:buChar char="•"/>
        <a:defRPr sz="2200" kern="1200">
          <a:solidFill>
            <a:schemeClr val="tx1"/>
          </a:solidFill>
          <a:latin typeface="+mn-lt"/>
          <a:ea typeface="+mn-ea"/>
          <a:cs typeface="+mn-cs"/>
        </a:defRPr>
      </a:lvl6pPr>
      <a:lvl7pPr marL="3310793" indent="-254676" algn="l" defTabSz="509352" rtl="0" eaLnBrk="1" latinLnBrk="0" hangingPunct="1">
        <a:spcBef>
          <a:spcPct val="20000"/>
        </a:spcBef>
        <a:buFont typeface="Arial"/>
        <a:buChar char="•"/>
        <a:defRPr sz="2200" kern="1200">
          <a:solidFill>
            <a:schemeClr val="tx1"/>
          </a:solidFill>
          <a:latin typeface="+mn-lt"/>
          <a:ea typeface="+mn-ea"/>
          <a:cs typeface="+mn-cs"/>
        </a:defRPr>
      </a:lvl7pPr>
      <a:lvl8pPr marL="3820145" indent="-254676" algn="l" defTabSz="509352" rtl="0" eaLnBrk="1" latinLnBrk="0" hangingPunct="1">
        <a:spcBef>
          <a:spcPct val="20000"/>
        </a:spcBef>
        <a:buFont typeface="Arial"/>
        <a:buChar char="•"/>
        <a:defRPr sz="2200" kern="1200">
          <a:solidFill>
            <a:schemeClr val="tx1"/>
          </a:solidFill>
          <a:latin typeface="+mn-lt"/>
          <a:ea typeface="+mn-ea"/>
          <a:cs typeface="+mn-cs"/>
        </a:defRPr>
      </a:lvl8pPr>
      <a:lvl9pPr marL="4329498" indent="-254676" algn="l" defTabSz="50935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52" rtl="0" eaLnBrk="1" latinLnBrk="0" hangingPunct="1">
        <a:defRPr sz="2000" kern="1200">
          <a:solidFill>
            <a:schemeClr val="tx1"/>
          </a:solidFill>
          <a:latin typeface="+mn-lt"/>
          <a:ea typeface="+mn-ea"/>
          <a:cs typeface="+mn-cs"/>
        </a:defRPr>
      </a:lvl1pPr>
      <a:lvl2pPr marL="509352" algn="l" defTabSz="509352" rtl="0" eaLnBrk="1" latinLnBrk="0" hangingPunct="1">
        <a:defRPr sz="2000" kern="1200">
          <a:solidFill>
            <a:schemeClr val="tx1"/>
          </a:solidFill>
          <a:latin typeface="+mn-lt"/>
          <a:ea typeface="+mn-ea"/>
          <a:cs typeface="+mn-cs"/>
        </a:defRPr>
      </a:lvl2pPr>
      <a:lvl3pPr marL="1018705" algn="l" defTabSz="509352" rtl="0" eaLnBrk="1" latinLnBrk="0" hangingPunct="1">
        <a:defRPr sz="2000" kern="1200">
          <a:solidFill>
            <a:schemeClr val="tx1"/>
          </a:solidFill>
          <a:latin typeface="+mn-lt"/>
          <a:ea typeface="+mn-ea"/>
          <a:cs typeface="+mn-cs"/>
        </a:defRPr>
      </a:lvl3pPr>
      <a:lvl4pPr marL="1528058" algn="l" defTabSz="509352" rtl="0" eaLnBrk="1" latinLnBrk="0" hangingPunct="1">
        <a:defRPr sz="2000" kern="1200">
          <a:solidFill>
            <a:schemeClr val="tx1"/>
          </a:solidFill>
          <a:latin typeface="+mn-lt"/>
          <a:ea typeface="+mn-ea"/>
          <a:cs typeface="+mn-cs"/>
        </a:defRPr>
      </a:lvl4pPr>
      <a:lvl5pPr marL="2037411" algn="l" defTabSz="509352" rtl="0" eaLnBrk="1" latinLnBrk="0" hangingPunct="1">
        <a:defRPr sz="2000" kern="1200">
          <a:solidFill>
            <a:schemeClr val="tx1"/>
          </a:solidFill>
          <a:latin typeface="+mn-lt"/>
          <a:ea typeface="+mn-ea"/>
          <a:cs typeface="+mn-cs"/>
        </a:defRPr>
      </a:lvl5pPr>
      <a:lvl6pPr marL="2546764" algn="l" defTabSz="509352" rtl="0" eaLnBrk="1" latinLnBrk="0" hangingPunct="1">
        <a:defRPr sz="2000" kern="1200">
          <a:solidFill>
            <a:schemeClr val="tx1"/>
          </a:solidFill>
          <a:latin typeface="+mn-lt"/>
          <a:ea typeface="+mn-ea"/>
          <a:cs typeface="+mn-cs"/>
        </a:defRPr>
      </a:lvl6pPr>
      <a:lvl7pPr marL="3056116" algn="l" defTabSz="509352" rtl="0" eaLnBrk="1" latinLnBrk="0" hangingPunct="1">
        <a:defRPr sz="2000" kern="1200">
          <a:solidFill>
            <a:schemeClr val="tx1"/>
          </a:solidFill>
          <a:latin typeface="+mn-lt"/>
          <a:ea typeface="+mn-ea"/>
          <a:cs typeface="+mn-cs"/>
        </a:defRPr>
      </a:lvl7pPr>
      <a:lvl8pPr marL="3565469" algn="l" defTabSz="509352" rtl="0" eaLnBrk="1" latinLnBrk="0" hangingPunct="1">
        <a:defRPr sz="2000" kern="1200">
          <a:solidFill>
            <a:schemeClr val="tx1"/>
          </a:solidFill>
          <a:latin typeface="+mn-lt"/>
          <a:ea typeface="+mn-ea"/>
          <a:cs typeface="+mn-cs"/>
        </a:defRPr>
      </a:lvl8pPr>
      <a:lvl9pPr marL="4074821" algn="l" defTabSz="509352" rtl="0" eaLnBrk="1" latinLnBrk="0" hangingPunct="1">
        <a:defRPr sz="20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4" descr="caHUB_inside 04051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w="9525">
            <a:noFill/>
            <a:miter lim="800000"/>
            <a:headEnd/>
            <a:tailEnd/>
          </a:ln>
        </p:spPr>
      </p:pic>
      <p:sp>
        <p:nvSpPr>
          <p:cNvPr id="13315" name="Rectangle 2"/>
          <p:cNvSpPr>
            <a:spLocks noGrp="1" noChangeArrowheads="1"/>
          </p:cNvSpPr>
          <p:nvPr>
            <p:ph type="title"/>
          </p:nvPr>
        </p:nvSpPr>
        <p:spPr bwMode="auto">
          <a:xfrm>
            <a:off x="502920" y="-53975"/>
            <a:ext cx="9052560" cy="1122680"/>
          </a:xfrm>
          <a:prstGeom prst="rect">
            <a:avLst/>
          </a:prstGeom>
          <a:noFill/>
          <a:ln w="9525">
            <a:noFill/>
            <a:miter lim="800000"/>
            <a:headEnd/>
            <a:tailEnd/>
          </a:ln>
        </p:spPr>
        <p:txBody>
          <a:bodyPr vert="horz" wrap="square" lIns="101858" tIns="50929" rIns="101858" bIns="50929" numCol="1" anchor="ctr" anchorCtr="0" compatLnSpc="1">
            <a:prstTxWarp prst="textNoShape">
              <a:avLst/>
            </a:prstTxWarp>
          </a:bodyPr>
          <a:lstStyle/>
          <a:p>
            <a:pPr lvl="0"/>
            <a:r>
              <a:rPr lang="en-US" smtClean="0"/>
              <a:t>Click to edit Master title style</a:t>
            </a:r>
          </a:p>
        </p:txBody>
      </p:sp>
      <p:sp>
        <p:nvSpPr>
          <p:cNvPr id="13316" name="Rectangle 3"/>
          <p:cNvSpPr>
            <a:spLocks noGrp="1" noChangeArrowheads="1"/>
          </p:cNvSpPr>
          <p:nvPr>
            <p:ph type="body" idx="1"/>
          </p:nvPr>
        </p:nvSpPr>
        <p:spPr bwMode="auto">
          <a:xfrm>
            <a:off x="502920" y="1209043"/>
            <a:ext cx="9052560" cy="5733945"/>
          </a:xfrm>
          <a:prstGeom prst="rect">
            <a:avLst/>
          </a:prstGeom>
          <a:noFill/>
          <a:ln w="9525">
            <a:noFill/>
            <a:miter lim="800000"/>
            <a:headEnd/>
            <a:tailEnd/>
          </a:ln>
        </p:spPr>
        <p:txBody>
          <a:bodyPr vert="horz" wrap="square" lIns="101858" tIns="50929" rIns="101858" bIns="5092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1" fontAlgn="base" hangingPunct="1">
        <a:spcBef>
          <a:spcPct val="0"/>
        </a:spcBef>
        <a:spcAft>
          <a:spcPct val="0"/>
        </a:spcAft>
        <a:defRPr sz="3100" b="1">
          <a:solidFill>
            <a:schemeClr val="bg1"/>
          </a:solidFill>
          <a:latin typeface="+mj-lt"/>
          <a:ea typeface="ＭＳ Ｐゴシック" charset="-128"/>
          <a:cs typeface="ＭＳ Ｐゴシック" charset="-128"/>
        </a:defRPr>
      </a:lvl1pPr>
      <a:lvl2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2pPr>
      <a:lvl3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3pPr>
      <a:lvl4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4pPr>
      <a:lvl5pPr algn="l" rtl="0" eaLnBrk="1" fontAlgn="base" hangingPunct="1">
        <a:spcBef>
          <a:spcPct val="0"/>
        </a:spcBef>
        <a:spcAft>
          <a:spcPct val="0"/>
        </a:spcAft>
        <a:defRPr sz="3100" b="1">
          <a:solidFill>
            <a:schemeClr val="bg1"/>
          </a:solidFill>
          <a:latin typeface="Arial" charset="0"/>
          <a:ea typeface="ＭＳ Ｐゴシック" charset="-128"/>
          <a:cs typeface="ＭＳ Ｐゴシック" charset="-128"/>
        </a:defRPr>
      </a:lvl5pPr>
      <a:lvl6pPr marL="509292" algn="l" rtl="0" eaLnBrk="1" fontAlgn="base" hangingPunct="1">
        <a:spcBef>
          <a:spcPct val="0"/>
        </a:spcBef>
        <a:spcAft>
          <a:spcPct val="0"/>
        </a:spcAft>
        <a:defRPr sz="3100" b="1">
          <a:solidFill>
            <a:schemeClr val="bg1"/>
          </a:solidFill>
          <a:latin typeface="Arial" charset="0"/>
        </a:defRPr>
      </a:lvl6pPr>
      <a:lvl7pPr marL="1018586" algn="l" rtl="0" eaLnBrk="1" fontAlgn="base" hangingPunct="1">
        <a:spcBef>
          <a:spcPct val="0"/>
        </a:spcBef>
        <a:spcAft>
          <a:spcPct val="0"/>
        </a:spcAft>
        <a:defRPr sz="3100" b="1">
          <a:solidFill>
            <a:schemeClr val="bg1"/>
          </a:solidFill>
          <a:latin typeface="Arial" charset="0"/>
        </a:defRPr>
      </a:lvl7pPr>
      <a:lvl8pPr marL="1527879" algn="l" rtl="0" eaLnBrk="1" fontAlgn="base" hangingPunct="1">
        <a:spcBef>
          <a:spcPct val="0"/>
        </a:spcBef>
        <a:spcAft>
          <a:spcPct val="0"/>
        </a:spcAft>
        <a:defRPr sz="3100" b="1">
          <a:solidFill>
            <a:schemeClr val="bg1"/>
          </a:solidFill>
          <a:latin typeface="Arial" charset="0"/>
        </a:defRPr>
      </a:lvl8pPr>
      <a:lvl9pPr marL="2037173" algn="l" rtl="0" eaLnBrk="1" fontAlgn="base" hangingPunct="1">
        <a:spcBef>
          <a:spcPct val="0"/>
        </a:spcBef>
        <a:spcAft>
          <a:spcPct val="0"/>
        </a:spcAft>
        <a:defRPr sz="3100" b="1">
          <a:solidFill>
            <a:schemeClr val="bg1"/>
          </a:solidFill>
          <a:latin typeface="Arial" charset="0"/>
        </a:defRPr>
      </a:lvl9pPr>
    </p:titleStyle>
    <p:bodyStyle>
      <a:lvl1pPr marL="381970" indent="-381970" algn="l" rtl="0" eaLnBrk="1" fontAlgn="base" hangingPunct="1">
        <a:spcBef>
          <a:spcPct val="20000"/>
        </a:spcBef>
        <a:spcAft>
          <a:spcPct val="0"/>
        </a:spcAft>
        <a:buClr>
          <a:srgbClr val="26B5E2"/>
        </a:buClr>
        <a:buChar char="•"/>
        <a:defRPr sz="2700">
          <a:solidFill>
            <a:srgbClr val="292929"/>
          </a:solidFill>
          <a:latin typeface="+mn-lt"/>
          <a:ea typeface="ＭＳ Ｐゴシック" charset="-128"/>
          <a:cs typeface="ＭＳ Ｐゴシック" charset="-128"/>
        </a:defRPr>
      </a:lvl1pPr>
      <a:lvl2pPr marL="827601" indent="-318309" algn="l" rtl="0" eaLnBrk="1" fontAlgn="base" hangingPunct="1">
        <a:spcBef>
          <a:spcPct val="20000"/>
        </a:spcBef>
        <a:spcAft>
          <a:spcPct val="0"/>
        </a:spcAft>
        <a:buClr>
          <a:srgbClr val="26B5E2"/>
        </a:buClr>
        <a:buChar char="–"/>
        <a:defRPr sz="2500">
          <a:solidFill>
            <a:srgbClr val="292929"/>
          </a:solidFill>
          <a:latin typeface="+mn-lt"/>
          <a:ea typeface="ＭＳ Ｐゴシック" charset="-128"/>
        </a:defRPr>
      </a:lvl2pPr>
      <a:lvl3pPr marL="1273233" indent="-254646" algn="l" rtl="0" eaLnBrk="1" fontAlgn="base" hangingPunct="1">
        <a:spcBef>
          <a:spcPct val="20000"/>
        </a:spcBef>
        <a:spcAft>
          <a:spcPct val="0"/>
        </a:spcAft>
        <a:buClr>
          <a:srgbClr val="26B5E2"/>
        </a:buClr>
        <a:buChar char="•"/>
        <a:defRPr>
          <a:solidFill>
            <a:srgbClr val="292929"/>
          </a:solidFill>
          <a:latin typeface="+mn-lt"/>
          <a:ea typeface="ＭＳ Ｐゴシック" charset="-128"/>
        </a:defRPr>
      </a:lvl3pPr>
      <a:lvl4pPr marL="1782525" indent="-254646" algn="l" rtl="0" eaLnBrk="1" fontAlgn="base" hangingPunct="1">
        <a:spcBef>
          <a:spcPct val="20000"/>
        </a:spcBef>
        <a:spcAft>
          <a:spcPct val="0"/>
        </a:spcAft>
        <a:buClr>
          <a:srgbClr val="26B5E2"/>
        </a:buClr>
        <a:buChar char="–"/>
        <a:defRPr>
          <a:solidFill>
            <a:srgbClr val="292929"/>
          </a:solidFill>
          <a:latin typeface="+mn-lt"/>
          <a:ea typeface="ＭＳ Ｐゴシック" charset="-128"/>
        </a:defRPr>
      </a:lvl4pPr>
      <a:lvl5pPr marL="2291819" indent="-254646" algn="l" rtl="0" eaLnBrk="1" fontAlgn="base" hangingPunct="1">
        <a:spcBef>
          <a:spcPct val="20000"/>
        </a:spcBef>
        <a:spcAft>
          <a:spcPct val="0"/>
        </a:spcAft>
        <a:defRPr sz="2200">
          <a:solidFill>
            <a:schemeClr val="tx1"/>
          </a:solidFill>
          <a:latin typeface="+mn-lt"/>
          <a:ea typeface="ＭＳ Ｐゴシック" charset="-128"/>
        </a:defRPr>
      </a:lvl5pPr>
      <a:lvl6pPr marL="2801112" indent="-254646" algn="l" rtl="0" eaLnBrk="1" fontAlgn="base" hangingPunct="1">
        <a:spcBef>
          <a:spcPct val="20000"/>
        </a:spcBef>
        <a:spcAft>
          <a:spcPct val="0"/>
        </a:spcAft>
        <a:defRPr sz="2200">
          <a:solidFill>
            <a:schemeClr val="tx1"/>
          </a:solidFill>
          <a:latin typeface="+mn-lt"/>
          <a:ea typeface="ＭＳ Ｐゴシック" charset="-128"/>
        </a:defRPr>
      </a:lvl6pPr>
      <a:lvl7pPr marL="3310406" indent="-254646" algn="l" rtl="0" eaLnBrk="1" fontAlgn="base" hangingPunct="1">
        <a:spcBef>
          <a:spcPct val="20000"/>
        </a:spcBef>
        <a:spcAft>
          <a:spcPct val="0"/>
        </a:spcAft>
        <a:defRPr sz="2200">
          <a:solidFill>
            <a:schemeClr val="tx1"/>
          </a:solidFill>
          <a:latin typeface="+mn-lt"/>
          <a:ea typeface="ＭＳ Ｐゴシック" charset="-128"/>
        </a:defRPr>
      </a:lvl7pPr>
      <a:lvl8pPr marL="3819698" indent="-254646" algn="l" rtl="0" eaLnBrk="1" fontAlgn="base" hangingPunct="1">
        <a:spcBef>
          <a:spcPct val="20000"/>
        </a:spcBef>
        <a:spcAft>
          <a:spcPct val="0"/>
        </a:spcAft>
        <a:defRPr sz="2200">
          <a:solidFill>
            <a:schemeClr val="tx1"/>
          </a:solidFill>
          <a:latin typeface="+mn-lt"/>
          <a:ea typeface="ＭＳ Ｐゴシック" charset="-128"/>
        </a:defRPr>
      </a:lvl8pPr>
      <a:lvl9pPr marL="4328992" indent="-254646" algn="l" rtl="0" eaLnBrk="1" fontAlgn="base" hangingPunct="1">
        <a:spcBef>
          <a:spcPct val="20000"/>
        </a:spcBef>
        <a:spcAft>
          <a:spcPct val="0"/>
        </a:spcAft>
        <a:defRPr sz="2200">
          <a:solidFill>
            <a:schemeClr val="tx1"/>
          </a:solidFill>
          <a:latin typeface="+mn-lt"/>
          <a:ea typeface="ＭＳ Ｐゴシック" charset="-128"/>
        </a:defRPr>
      </a:lvl9pPr>
    </p:bodyStyle>
    <p:other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hdr="0" ftr="0"/>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412" algn="l" rtl="0" eaLnBrk="1" fontAlgn="base" hangingPunct="1">
        <a:spcBef>
          <a:spcPct val="0"/>
        </a:spcBef>
        <a:spcAft>
          <a:spcPct val="0"/>
        </a:spcAft>
        <a:defRPr sz="3600" b="1">
          <a:solidFill>
            <a:schemeClr val="bg1"/>
          </a:solidFill>
          <a:latin typeface="Arial" charset="0"/>
          <a:cs typeface="Arial" charset="0"/>
        </a:defRPr>
      </a:lvl6pPr>
      <a:lvl7pPr marL="1018824" algn="l" rtl="0" eaLnBrk="1" fontAlgn="base" hangingPunct="1">
        <a:spcBef>
          <a:spcPct val="0"/>
        </a:spcBef>
        <a:spcAft>
          <a:spcPct val="0"/>
        </a:spcAft>
        <a:defRPr sz="3600" b="1">
          <a:solidFill>
            <a:schemeClr val="bg1"/>
          </a:solidFill>
          <a:latin typeface="Arial" charset="0"/>
          <a:cs typeface="Arial" charset="0"/>
        </a:defRPr>
      </a:lvl7pPr>
      <a:lvl8pPr marL="1528237" algn="l" rtl="0" eaLnBrk="1" fontAlgn="base" hangingPunct="1">
        <a:spcBef>
          <a:spcPct val="0"/>
        </a:spcBef>
        <a:spcAft>
          <a:spcPct val="0"/>
        </a:spcAft>
        <a:defRPr sz="3600" b="1">
          <a:solidFill>
            <a:schemeClr val="bg1"/>
          </a:solidFill>
          <a:latin typeface="Arial" charset="0"/>
          <a:cs typeface="Arial" charset="0"/>
        </a:defRPr>
      </a:lvl8pPr>
      <a:lvl9pPr marL="2037649" algn="l" rtl="0" eaLnBrk="1" fontAlgn="base" hangingPunct="1">
        <a:spcBef>
          <a:spcPct val="0"/>
        </a:spcBef>
        <a:spcAft>
          <a:spcPct val="0"/>
        </a:spcAft>
        <a:defRPr sz="3600" b="1">
          <a:solidFill>
            <a:schemeClr val="bg1"/>
          </a:solidFill>
          <a:latin typeface="Arial" charset="0"/>
          <a:cs typeface="Arial" charset="0"/>
        </a:defRPr>
      </a:lvl9pPr>
    </p:titleStyle>
    <p:bodyStyle>
      <a:lvl1pPr marL="382059" indent="-382059"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795" indent="-318383"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531" indent="-25470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943" indent="-25470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2355" indent="-25470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1767" indent="-25470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1180" indent="-25470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20592" indent="-25470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30004" indent="-25470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ctr" anchorCtr="0" compatLnSpc="1">
            <a:prstTxWarp prst="textNoShape">
              <a:avLst/>
            </a:prstTxWarp>
          </a:bodyPr>
          <a:lstStyle/>
          <a:p>
            <a:pPr lvl="0"/>
            <a:r>
              <a:rPr lang="en-US" altLang="en-US" smtClean="0"/>
              <a:t>Click to edit Master title style</a:t>
            </a:r>
          </a:p>
        </p:txBody>
      </p:sp>
      <p:sp>
        <p:nvSpPr>
          <p:cNvPr id="307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174" algn="l" rtl="0" eaLnBrk="1" fontAlgn="base" hangingPunct="1">
        <a:spcBef>
          <a:spcPct val="0"/>
        </a:spcBef>
        <a:spcAft>
          <a:spcPct val="0"/>
        </a:spcAft>
        <a:defRPr sz="3600" b="1">
          <a:solidFill>
            <a:schemeClr val="bg1"/>
          </a:solidFill>
          <a:latin typeface="Arial" charset="0"/>
          <a:cs typeface="Arial" charset="0"/>
        </a:defRPr>
      </a:lvl6pPr>
      <a:lvl7pPr marL="1018348" algn="l" rtl="0" eaLnBrk="1" fontAlgn="base" hangingPunct="1">
        <a:spcBef>
          <a:spcPct val="0"/>
        </a:spcBef>
        <a:spcAft>
          <a:spcPct val="0"/>
        </a:spcAft>
        <a:defRPr sz="3600" b="1">
          <a:solidFill>
            <a:schemeClr val="bg1"/>
          </a:solidFill>
          <a:latin typeface="Arial" charset="0"/>
          <a:cs typeface="Arial" charset="0"/>
        </a:defRPr>
      </a:lvl7pPr>
      <a:lvl8pPr marL="1527523" algn="l" rtl="0" eaLnBrk="1" fontAlgn="base" hangingPunct="1">
        <a:spcBef>
          <a:spcPct val="0"/>
        </a:spcBef>
        <a:spcAft>
          <a:spcPct val="0"/>
        </a:spcAft>
        <a:defRPr sz="3600" b="1">
          <a:solidFill>
            <a:schemeClr val="bg1"/>
          </a:solidFill>
          <a:latin typeface="Arial" charset="0"/>
          <a:cs typeface="Arial" charset="0"/>
        </a:defRPr>
      </a:lvl8pPr>
      <a:lvl9pPr marL="2036696" algn="l" rtl="0" eaLnBrk="1" fontAlgn="base" hangingPunct="1">
        <a:spcBef>
          <a:spcPct val="0"/>
        </a:spcBef>
        <a:spcAft>
          <a:spcPct val="0"/>
        </a:spcAft>
        <a:defRPr sz="3600" b="1">
          <a:solidFill>
            <a:schemeClr val="bg1"/>
          </a:solidFill>
          <a:latin typeface="Arial" charset="0"/>
          <a:cs typeface="Arial" charset="0"/>
        </a:defRPr>
      </a:lvl9pPr>
    </p:titleStyle>
    <p:bodyStyle>
      <a:lvl1pPr marL="381880" indent="-381880"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407" indent="-318233"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936" indent="-25458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108" indent="-25458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283" indent="-25458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457"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9632"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8805"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7978" indent="-25458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348" rtl="0" eaLnBrk="1" latinLnBrk="0" hangingPunct="1">
        <a:defRPr sz="2000" kern="1200">
          <a:solidFill>
            <a:schemeClr val="tx1"/>
          </a:solidFill>
          <a:latin typeface="+mn-lt"/>
          <a:ea typeface="+mn-ea"/>
          <a:cs typeface="+mn-cs"/>
        </a:defRPr>
      </a:lvl1pPr>
      <a:lvl2pPr marL="509174" algn="l" defTabSz="1018348" rtl="0" eaLnBrk="1" latinLnBrk="0" hangingPunct="1">
        <a:defRPr sz="2000" kern="1200">
          <a:solidFill>
            <a:schemeClr val="tx1"/>
          </a:solidFill>
          <a:latin typeface="+mn-lt"/>
          <a:ea typeface="+mn-ea"/>
          <a:cs typeface="+mn-cs"/>
        </a:defRPr>
      </a:lvl2pPr>
      <a:lvl3pPr marL="1018348" algn="l" defTabSz="1018348" rtl="0" eaLnBrk="1" latinLnBrk="0" hangingPunct="1">
        <a:defRPr sz="2000" kern="1200">
          <a:solidFill>
            <a:schemeClr val="tx1"/>
          </a:solidFill>
          <a:latin typeface="+mn-lt"/>
          <a:ea typeface="+mn-ea"/>
          <a:cs typeface="+mn-cs"/>
        </a:defRPr>
      </a:lvl3pPr>
      <a:lvl4pPr marL="1527523" algn="l" defTabSz="1018348" rtl="0" eaLnBrk="1" latinLnBrk="0" hangingPunct="1">
        <a:defRPr sz="2000" kern="1200">
          <a:solidFill>
            <a:schemeClr val="tx1"/>
          </a:solidFill>
          <a:latin typeface="+mn-lt"/>
          <a:ea typeface="+mn-ea"/>
          <a:cs typeface="+mn-cs"/>
        </a:defRPr>
      </a:lvl4pPr>
      <a:lvl5pPr marL="2036696" algn="l" defTabSz="1018348" rtl="0" eaLnBrk="1" latinLnBrk="0" hangingPunct="1">
        <a:defRPr sz="2000" kern="1200">
          <a:solidFill>
            <a:schemeClr val="tx1"/>
          </a:solidFill>
          <a:latin typeface="+mn-lt"/>
          <a:ea typeface="+mn-ea"/>
          <a:cs typeface="+mn-cs"/>
        </a:defRPr>
      </a:lvl5pPr>
      <a:lvl6pPr marL="2545871" algn="l" defTabSz="1018348" rtl="0" eaLnBrk="1" latinLnBrk="0" hangingPunct="1">
        <a:defRPr sz="2000" kern="1200">
          <a:solidFill>
            <a:schemeClr val="tx1"/>
          </a:solidFill>
          <a:latin typeface="+mn-lt"/>
          <a:ea typeface="+mn-ea"/>
          <a:cs typeface="+mn-cs"/>
        </a:defRPr>
      </a:lvl6pPr>
      <a:lvl7pPr marL="3055043" algn="l" defTabSz="1018348" rtl="0" eaLnBrk="1" latinLnBrk="0" hangingPunct="1">
        <a:defRPr sz="2000" kern="1200">
          <a:solidFill>
            <a:schemeClr val="tx1"/>
          </a:solidFill>
          <a:latin typeface="+mn-lt"/>
          <a:ea typeface="+mn-ea"/>
          <a:cs typeface="+mn-cs"/>
        </a:defRPr>
      </a:lvl7pPr>
      <a:lvl8pPr marL="3564219" algn="l" defTabSz="1018348" rtl="0" eaLnBrk="1" latinLnBrk="0" hangingPunct="1">
        <a:defRPr sz="2000" kern="1200">
          <a:solidFill>
            <a:schemeClr val="tx1"/>
          </a:solidFill>
          <a:latin typeface="+mn-lt"/>
          <a:ea typeface="+mn-ea"/>
          <a:cs typeface="+mn-cs"/>
        </a:defRPr>
      </a:lvl8pPr>
      <a:lvl9pPr marL="4073390" algn="l" defTabSz="1018348" rtl="0" eaLnBrk="1" latinLnBrk="0" hangingPunct="1">
        <a:defRPr sz="20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ctr" anchorCtr="0" compatLnSpc="1">
            <a:prstTxWarp prst="textNoShape">
              <a:avLst/>
            </a:prstTxWarp>
          </a:bodyPr>
          <a:lstStyle/>
          <a:p>
            <a:pPr lvl="0"/>
            <a:r>
              <a:rPr lang="en-US" altLang="en-US" smtClean="0"/>
              <a:t>Click to edit Master title style</a:t>
            </a:r>
          </a:p>
        </p:txBody>
      </p:sp>
      <p:sp>
        <p:nvSpPr>
          <p:cNvPr id="205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352" algn="l" rtl="0" eaLnBrk="1" fontAlgn="base" hangingPunct="1">
        <a:spcBef>
          <a:spcPct val="0"/>
        </a:spcBef>
        <a:spcAft>
          <a:spcPct val="0"/>
        </a:spcAft>
        <a:defRPr sz="3600" b="1">
          <a:solidFill>
            <a:schemeClr val="bg1"/>
          </a:solidFill>
          <a:latin typeface="Arial" charset="0"/>
          <a:cs typeface="Arial" charset="0"/>
        </a:defRPr>
      </a:lvl6pPr>
      <a:lvl7pPr marL="1018705" algn="l" rtl="0" eaLnBrk="1" fontAlgn="base" hangingPunct="1">
        <a:spcBef>
          <a:spcPct val="0"/>
        </a:spcBef>
        <a:spcAft>
          <a:spcPct val="0"/>
        </a:spcAft>
        <a:defRPr sz="3600" b="1">
          <a:solidFill>
            <a:schemeClr val="bg1"/>
          </a:solidFill>
          <a:latin typeface="Arial" charset="0"/>
          <a:cs typeface="Arial" charset="0"/>
        </a:defRPr>
      </a:lvl7pPr>
      <a:lvl8pPr marL="1528058" algn="l" rtl="0" eaLnBrk="1" fontAlgn="base" hangingPunct="1">
        <a:spcBef>
          <a:spcPct val="0"/>
        </a:spcBef>
        <a:spcAft>
          <a:spcPct val="0"/>
        </a:spcAft>
        <a:defRPr sz="3600" b="1">
          <a:solidFill>
            <a:schemeClr val="bg1"/>
          </a:solidFill>
          <a:latin typeface="Arial" charset="0"/>
          <a:cs typeface="Arial" charset="0"/>
        </a:defRPr>
      </a:lvl8pPr>
      <a:lvl9pPr marL="2037411" algn="l" rtl="0" eaLnBrk="1" fontAlgn="base" hangingPunct="1">
        <a:spcBef>
          <a:spcPct val="0"/>
        </a:spcBef>
        <a:spcAft>
          <a:spcPct val="0"/>
        </a:spcAft>
        <a:defRPr sz="3600" b="1">
          <a:solidFill>
            <a:schemeClr val="bg1"/>
          </a:solidFill>
          <a:latin typeface="Arial" charset="0"/>
          <a:cs typeface="Arial" charset="0"/>
        </a:defRPr>
      </a:lvl9pPr>
    </p:titleStyle>
    <p:bodyStyle>
      <a:lvl1pPr marL="382015" indent="-38201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698" indent="-318346"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382" indent="-25467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734" indent="-25467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2087" indent="-25467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1440" indent="-25467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793" indent="-25467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20145" indent="-25467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9498" indent="-25467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ctr" anchorCtr="0" compatLnSpc="1">
            <a:prstTxWarp prst="textNoShape">
              <a:avLst/>
            </a:prstTxWarp>
          </a:bodyPr>
          <a:lstStyle/>
          <a:p>
            <a:pPr lvl="0"/>
            <a:r>
              <a:rPr lang="en-US" altLang="en-US" smtClean="0"/>
              <a:t>Click to edit Master title style</a:t>
            </a:r>
          </a:p>
        </p:txBody>
      </p:sp>
      <p:sp>
        <p:nvSpPr>
          <p:cNvPr id="307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58" tIns="50929" rIns="101858" bIns="5092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92" algn="l" rtl="0" eaLnBrk="1" fontAlgn="base" hangingPunct="1">
        <a:spcBef>
          <a:spcPct val="0"/>
        </a:spcBef>
        <a:spcAft>
          <a:spcPct val="0"/>
        </a:spcAft>
        <a:defRPr sz="3600" b="1">
          <a:solidFill>
            <a:schemeClr val="bg1"/>
          </a:solidFill>
          <a:latin typeface="Arial" charset="0"/>
          <a:cs typeface="Arial" charset="0"/>
        </a:defRPr>
      </a:lvl6pPr>
      <a:lvl7pPr marL="1018586" algn="l" rtl="0" eaLnBrk="1" fontAlgn="base" hangingPunct="1">
        <a:spcBef>
          <a:spcPct val="0"/>
        </a:spcBef>
        <a:spcAft>
          <a:spcPct val="0"/>
        </a:spcAft>
        <a:defRPr sz="3600" b="1">
          <a:solidFill>
            <a:schemeClr val="bg1"/>
          </a:solidFill>
          <a:latin typeface="Arial" charset="0"/>
          <a:cs typeface="Arial" charset="0"/>
        </a:defRPr>
      </a:lvl7pPr>
      <a:lvl8pPr marL="1527879" algn="l" rtl="0" eaLnBrk="1" fontAlgn="base" hangingPunct="1">
        <a:spcBef>
          <a:spcPct val="0"/>
        </a:spcBef>
        <a:spcAft>
          <a:spcPct val="0"/>
        </a:spcAft>
        <a:defRPr sz="3600" b="1">
          <a:solidFill>
            <a:schemeClr val="bg1"/>
          </a:solidFill>
          <a:latin typeface="Arial" charset="0"/>
          <a:cs typeface="Arial" charset="0"/>
        </a:defRPr>
      </a:lvl8pPr>
      <a:lvl9pPr marL="2037173" algn="l" rtl="0" eaLnBrk="1" fontAlgn="base" hangingPunct="1">
        <a:spcBef>
          <a:spcPct val="0"/>
        </a:spcBef>
        <a:spcAft>
          <a:spcPct val="0"/>
        </a:spcAft>
        <a:defRPr sz="3600" b="1">
          <a:solidFill>
            <a:schemeClr val="bg1"/>
          </a:solidFill>
          <a:latin typeface="Arial" charset="0"/>
          <a:cs typeface="Arial" charset="0"/>
        </a:defRPr>
      </a:lvl9pPr>
    </p:titleStyle>
    <p:bodyStyle>
      <a:lvl1pPr marL="381970" indent="-381970"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601" indent="-3183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233" indent="-25464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525"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819" indent="-25464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111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406"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698"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992" indent="-25464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586" rtl="0" eaLnBrk="1" latinLnBrk="0" hangingPunct="1">
        <a:defRPr sz="2000" kern="1200">
          <a:solidFill>
            <a:schemeClr val="tx1"/>
          </a:solidFill>
          <a:latin typeface="+mn-lt"/>
          <a:ea typeface="+mn-ea"/>
          <a:cs typeface="+mn-cs"/>
        </a:defRPr>
      </a:lvl1pPr>
      <a:lvl2pPr marL="509292" algn="l" defTabSz="1018586" rtl="0" eaLnBrk="1" latinLnBrk="0" hangingPunct="1">
        <a:defRPr sz="2000" kern="1200">
          <a:solidFill>
            <a:schemeClr val="tx1"/>
          </a:solidFill>
          <a:latin typeface="+mn-lt"/>
          <a:ea typeface="+mn-ea"/>
          <a:cs typeface="+mn-cs"/>
        </a:defRPr>
      </a:lvl2pPr>
      <a:lvl3pPr marL="1018586" algn="l" defTabSz="1018586" rtl="0" eaLnBrk="1" latinLnBrk="0" hangingPunct="1">
        <a:defRPr sz="2000" kern="1200">
          <a:solidFill>
            <a:schemeClr val="tx1"/>
          </a:solidFill>
          <a:latin typeface="+mn-lt"/>
          <a:ea typeface="+mn-ea"/>
          <a:cs typeface="+mn-cs"/>
        </a:defRPr>
      </a:lvl3pPr>
      <a:lvl4pPr marL="1527879" algn="l" defTabSz="1018586" rtl="0" eaLnBrk="1" latinLnBrk="0" hangingPunct="1">
        <a:defRPr sz="2000" kern="1200">
          <a:solidFill>
            <a:schemeClr val="tx1"/>
          </a:solidFill>
          <a:latin typeface="+mn-lt"/>
          <a:ea typeface="+mn-ea"/>
          <a:cs typeface="+mn-cs"/>
        </a:defRPr>
      </a:lvl4pPr>
      <a:lvl5pPr marL="2037173" algn="l" defTabSz="1018586" rtl="0" eaLnBrk="1" latinLnBrk="0" hangingPunct="1">
        <a:defRPr sz="2000" kern="1200">
          <a:solidFill>
            <a:schemeClr val="tx1"/>
          </a:solidFill>
          <a:latin typeface="+mn-lt"/>
          <a:ea typeface="+mn-ea"/>
          <a:cs typeface="+mn-cs"/>
        </a:defRPr>
      </a:lvl5pPr>
      <a:lvl6pPr marL="2546466" algn="l" defTabSz="1018586" rtl="0" eaLnBrk="1" latinLnBrk="0" hangingPunct="1">
        <a:defRPr sz="2000" kern="1200">
          <a:solidFill>
            <a:schemeClr val="tx1"/>
          </a:solidFill>
          <a:latin typeface="+mn-lt"/>
          <a:ea typeface="+mn-ea"/>
          <a:cs typeface="+mn-cs"/>
        </a:defRPr>
      </a:lvl6pPr>
      <a:lvl7pPr marL="3055758" algn="l" defTabSz="1018586" rtl="0" eaLnBrk="1" latinLnBrk="0" hangingPunct="1">
        <a:defRPr sz="2000" kern="1200">
          <a:solidFill>
            <a:schemeClr val="tx1"/>
          </a:solidFill>
          <a:latin typeface="+mn-lt"/>
          <a:ea typeface="+mn-ea"/>
          <a:cs typeface="+mn-cs"/>
        </a:defRPr>
      </a:lvl7pPr>
      <a:lvl8pPr marL="3565052" algn="l" defTabSz="1018586" rtl="0" eaLnBrk="1" latinLnBrk="0" hangingPunct="1">
        <a:defRPr sz="2000" kern="1200">
          <a:solidFill>
            <a:schemeClr val="tx1"/>
          </a:solidFill>
          <a:latin typeface="+mn-lt"/>
          <a:ea typeface="+mn-ea"/>
          <a:cs typeface="+mn-cs"/>
        </a:defRPr>
      </a:lvl8pPr>
      <a:lvl9pPr marL="4074344" algn="l" defTabSz="1018586" rtl="0" eaLnBrk="1" latinLnBrk="0" hangingPunct="1">
        <a:defRPr sz="20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ctr" anchorCtr="0" compatLnSpc="1">
            <a:prstTxWarp prst="textNoShape">
              <a:avLst/>
            </a:prstTxWarp>
          </a:bodyPr>
          <a:lstStyle/>
          <a:p>
            <a:pPr lvl="0"/>
            <a:r>
              <a:rPr lang="en-US" altLang="en-US" smtClean="0"/>
              <a:t>Click to edit Master title style</a:t>
            </a:r>
          </a:p>
        </p:txBody>
      </p:sp>
      <p:sp>
        <p:nvSpPr>
          <p:cNvPr id="410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233" algn="l" rtl="0" eaLnBrk="1" fontAlgn="base" hangingPunct="1">
        <a:spcBef>
          <a:spcPct val="0"/>
        </a:spcBef>
        <a:spcAft>
          <a:spcPct val="0"/>
        </a:spcAft>
        <a:defRPr sz="3600" b="1">
          <a:solidFill>
            <a:schemeClr val="bg1"/>
          </a:solidFill>
          <a:latin typeface="Arial" charset="0"/>
          <a:cs typeface="Arial" charset="0"/>
        </a:defRPr>
      </a:lvl6pPr>
      <a:lvl7pPr marL="1018467" algn="l" rtl="0" eaLnBrk="1" fontAlgn="base" hangingPunct="1">
        <a:spcBef>
          <a:spcPct val="0"/>
        </a:spcBef>
        <a:spcAft>
          <a:spcPct val="0"/>
        </a:spcAft>
        <a:defRPr sz="3600" b="1">
          <a:solidFill>
            <a:schemeClr val="bg1"/>
          </a:solidFill>
          <a:latin typeface="Arial" charset="0"/>
          <a:cs typeface="Arial" charset="0"/>
        </a:defRPr>
      </a:lvl7pPr>
      <a:lvl8pPr marL="1527701" algn="l" rtl="0" eaLnBrk="1" fontAlgn="base" hangingPunct="1">
        <a:spcBef>
          <a:spcPct val="0"/>
        </a:spcBef>
        <a:spcAft>
          <a:spcPct val="0"/>
        </a:spcAft>
        <a:defRPr sz="3600" b="1">
          <a:solidFill>
            <a:schemeClr val="bg1"/>
          </a:solidFill>
          <a:latin typeface="Arial" charset="0"/>
          <a:cs typeface="Arial" charset="0"/>
        </a:defRPr>
      </a:lvl8pPr>
      <a:lvl9pPr marL="2036935" algn="l" rtl="0" eaLnBrk="1" fontAlgn="base" hangingPunct="1">
        <a:spcBef>
          <a:spcPct val="0"/>
        </a:spcBef>
        <a:spcAft>
          <a:spcPct val="0"/>
        </a:spcAft>
        <a:defRPr sz="3600" b="1">
          <a:solidFill>
            <a:schemeClr val="bg1"/>
          </a:solidFill>
          <a:latin typeface="Arial" charset="0"/>
          <a:cs typeface="Arial" charset="0"/>
        </a:defRPr>
      </a:lvl9pPr>
    </p:titleStyle>
    <p:bodyStyle>
      <a:lvl1pPr marL="381925" indent="-38192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504" indent="-31827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3084" indent="-25461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2317"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551" indent="-25461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7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10019"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9251"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8485" indent="-25461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467" rtl="0" eaLnBrk="1" latinLnBrk="0" hangingPunct="1">
        <a:defRPr sz="2000" kern="1200">
          <a:solidFill>
            <a:schemeClr val="tx1"/>
          </a:solidFill>
          <a:latin typeface="+mn-lt"/>
          <a:ea typeface="+mn-ea"/>
          <a:cs typeface="+mn-cs"/>
        </a:defRPr>
      </a:lvl1pPr>
      <a:lvl2pPr marL="509233" algn="l" defTabSz="1018467" rtl="0" eaLnBrk="1" latinLnBrk="0" hangingPunct="1">
        <a:defRPr sz="2000" kern="1200">
          <a:solidFill>
            <a:schemeClr val="tx1"/>
          </a:solidFill>
          <a:latin typeface="+mn-lt"/>
          <a:ea typeface="+mn-ea"/>
          <a:cs typeface="+mn-cs"/>
        </a:defRPr>
      </a:lvl2pPr>
      <a:lvl3pPr marL="1018467" algn="l" defTabSz="1018467" rtl="0" eaLnBrk="1" latinLnBrk="0" hangingPunct="1">
        <a:defRPr sz="2000" kern="1200">
          <a:solidFill>
            <a:schemeClr val="tx1"/>
          </a:solidFill>
          <a:latin typeface="+mn-lt"/>
          <a:ea typeface="+mn-ea"/>
          <a:cs typeface="+mn-cs"/>
        </a:defRPr>
      </a:lvl3pPr>
      <a:lvl4pPr marL="1527701" algn="l" defTabSz="1018467" rtl="0" eaLnBrk="1" latinLnBrk="0" hangingPunct="1">
        <a:defRPr sz="2000" kern="1200">
          <a:solidFill>
            <a:schemeClr val="tx1"/>
          </a:solidFill>
          <a:latin typeface="+mn-lt"/>
          <a:ea typeface="+mn-ea"/>
          <a:cs typeface="+mn-cs"/>
        </a:defRPr>
      </a:lvl4pPr>
      <a:lvl5pPr marL="2036935" algn="l" defTabSz="1018467" rtl="0" eaLnBrk="1" latinLnBrk="0" hangingPunct="1">
        <a:defRPr sz="2000" kern="1200">
          <a:solidFill>
            <a:schemeClr val="tx1"/>
          </a:solidFill>
          <a:latin typeface="+mn-lt"/>
          <a:ea typeface="+mn-ea"/>
          <a:cs typeface="+mn-cs"/>
        </a:defRPr>
      </a:lvl5pPr>
      <a:lvl6pPr marL="2546169" algn="l" defTabSz="1018467" rtl="0" eaLnBrk="1" latinLnBrk="0" hangingPunct="1">
        <a:defRPr sz="2000" kern="1200">
          <a:solidFill>
            <a:schemeClr val="tx1"/>
          </a:solidFill>
          <a:latin typeface="+mn-lt"/>
          <a:ea typeface="+mn-ea"/>
          <a:cs typeface="+mn-cs"/>
        </a:defRPr>
      </a:lvl6pPr>
      <a:lvl7pPr marL="3055400" algn="l" defTabSz="1018467" rtl="0" eaLnBrk="1" latinLnBrk="0" hangingPunct="1">
        <a:defRPr sz="2000" kern="1200">
          <a:solidFill>
            <a:schemeClr val="tx1"/>
          </a:solidFill>
          <a:latin typeface="+mn-lt"/>
          <a:ea typeface="+mn-ea"/>
          <a:cs typeface="+mn-cs"/>
        </a:defRPr>
      </a:lvl7pPr>
      <a:lvl8pPr marL="3564636" algn="l" defTabSz="1018467" rtl="0" eaLnBrk="1" latinLnBrk="0" hangingPunct="1">
        <a:defRPr sz="2000" kern="1200">
          <a:solidFill>
            <a:schemeClr val="tx1"/>
          </a:solidFill>
          <a:latin typeface="+mn-lt"/>
          <a:ea typeface="+mn-ea"/>
          <a:cs typeface="+mn-cs"/>
        </a:defRPr>
      </a:lvl8pPr>
      <a:lvl9pPr marL="4073867" algn="l" defTabSz="1018467" rtl="0" eaLnBrk="1" latinLnBrk="0" hangingPunct="1">
        <a:defRPr sz="20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ctr" anchorCtr="0" compatLnSpc="1">
            <a:prstTxWarp prst="textNoShape">
              <a:avLst/>
            </a:prstTxWarp>
          </a:bodyPr>
          <a:lstStyle/>
          <a:p>
            <a:pPr lvl="0"/>
            <a:r>
              <a:rPr lang="en-US" altLang="en-US" smtClean="0"/>
              <a:t>Click to edit Master title style</a:t>
            </a:r>
          </a:p>
        </p:txBody>
      </p:sp>
      <p:sp>
        <p:nvSpPr>
          <p:cNvPr id="5124" name="Rectangle 3"/>
          <p:cNvSpPr>
            <a:spLocks noGrp="1" noChangeArrowheads="1"/>
          </p:cNvSpPr>
          <p:nvPr>
            <p:ph type="body" idx="1"/>
          </p:nvPr>
        </p:nvSpPr>
        <p:spPr bwMode="auto">
          <a:xfrm>
            <a:off x="335280" y="1295405"/>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5" name="Text Box 8"/>
          <p:cNvSpPr txBox="1">
            <a:spLocks noChangeArrowheads="1"/>
          </p:cNvSpPr>
          <p:nvPr/>
        </p:nvSpPr>
        <p:spPr bwMode="auto">
          <a:xfrm>
            <a:off x="9555482" y="7274033"/>
            <a:ext cx="346723" cy="24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35" tIns="50917" rIns="101835" bIns="50917">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DE3AC588-54B0-436B-9AE4-336D5617174C}" type="slidenum">
              <a:rPr lang="en-US" altLang="en-US" sz="900" b="1" smtClean="0">
                <a:solidFill>
                  <a:srgbClr val="595959"/>
                </a:solidFill>
              </a:rPr>
              <a:pPr>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9174" algn="l" rtl="0" eaLnBrk="1" fontAlgn="base" hangingPunct="1">
        <a:spcBef>
          <a:spcPct val="0"/>
        </a:spcBef>
        <a:spcAft>
          <a:spcPct val="0"/>
        </a:spcAft>
        <a:defRPr sz="3100" b="1">
          <a:solidFill>
            <a:srgbClr val="1D75B4"/>
          </a:solidFill>
          <a:latin typeface="Arial" charset="0"/>
        </a:defRPr>
      </a:lvl6pPr>
      <a:lvl7pPr marL="1018348" algn="l" rtl="0" eaLnBrk="1" fontAlgn="base" hangingPunct="1">
        <a:spcBef>
          <a:spcPct val="0"/>
        </a:spcBef>
        <a:spcAft>
          <a:spcPct val="0"/>
        </a:spcAft>
        <a:defRPr sz="3100" b="1">
          <a:solidFill>
            <a:srgbClr val="1D75B4"/>
          </a:solidFill>
          <a:latin typeface="Arial" charset="0"/>
        </a:defRPr>
      </a:lvl7pPr>
      <a:lvl8pPr marL="1527523" algn="l" rtl="0" eaLnBrk="1" fontAlgn="base" hangingPunct="1">
        <a:spcBef>
          <a:spcPct val="0"/>
        </a:spcBef>
        <a:spcAft>
          <a:spcPct val="0"/>
        </a:spcAft>
        <a:defRPr sz="3100" b="1">
          <a:solidFill>
            <a:srgbClr val="1D75B4"/>
          </a:solidFill>
          <a:latin typeface="Arial" charset="0"/>
        </a:defRPr>
      </a:lvl8pPr>
      <a:lvl9pPr marL="2036696" algn="l" rtl="0" eaLnBrk="1" fontAlgn="base" hangingPunct="1">
        <a:spcBef>
          <a:spcPct val="0"/>
        </a:spcBef>
        <a:spcAft>
          <a:spcPct val="0"/>
        </a:spcAft>
        <a:defRPr sz="3100" b="1">
          <a:solidFill>
            <a:srgbClr val="1D75B4"/>
          </a:solidFill>
          <a:latin typeface="Arial" charset="0"/>
        </a:defRPr>
      </a:lvl9pPr>
    </p:titleStyle>
    <p:bodyStyle>
      <a:lvl1pPr marL="381880" indent="-381880"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407" indent="-318233" algn="l" rtl="0" eaLnBrk="1" fontAlgn="base" hangingPunct="1">
        <a:spcBef>
          <a:spcPct val="20000"/>
        </a:spcBef>
        <a:spcAft>
          <a:spcPct val="0"/>
        </a:spcAft>
        <a:buClr>
          <a:srgbClr val="72BFC5"/>
        </a:buClr>
        <a:buChar char="–"/>
        <a:defRPr>
          <a:solidFill>
            <a:srgbClr val="5F5F5F"/>
          </a:solidFill>
          <a:latin typeface="+mn-lt"/>
        </a:defRPr>
      </a:lvl2pPr>
      <a:lvl3pPr marL="1272936" indent="-254586" algn="l" rtl="0" eaLnBrk="1" fontAlgn="base" hangingPunct="1">
        <a:spcBef>
          <a:spcPct val="20000"/>
        </a:spcBef>
        <a:spcAft>
          <a:spcPct val="0"/>
        </a:spcAft>
        <a:buClr>
          <a:srgbClr val="72BFC5"/>
        </a:buClr>
        <a:buChar char="•"/>
        <a:defRPr>
          <a:solidFill>
            <a:srgbClr val="5F5F5F"/>
          </a:solidFill>
          <a:latin typeface="+mn-lt"/>
        </a:defRPr>
      </a:lvl3pPr>
      <a:lvl4pPr marL="1782108" indent="-254586" algn="l" rtl="0" eaLnBrk="1" fontAlgn="base" hangingPunct="1">
        <a:spcBef>
          <a:spcPct val="20000"/>
        </a:spcBef>
        <a:spcAft>
          <a:spcPct val="0"/>
        </a:spcAft>
        <a:buClr>
          <a:srgbClr val="72BFC5"/>
        </a:buClr>
        <a:buChar char="–"/>
        <a:defRPr>
          <a:solidFill>
            <a:srgbClr val="5F5F5F"/>
          </a:solidFill>
          <a:latin typeface="+mn-lt"/>
        </a:defRPr>
      </a:lvl4pPr>
      <a:lvl5pPr marL="2291283" indent="-254586" algn="l" rtl="0" eaLnBrk="1" fontAlgn="base" hangingPunct="1">
        <a:spcBef>
          <a:spcPct val="20000"/>
        </a:spcBef>
        <a:spcAft>
          <a:spcPct val="0"/>
        </a:spcAft>
        <a:buClr>
          <a:srgbClr val="72BFC5"/>
        </a:buClr>
        <a:buChar char="»"/>
        <a:defRPr>
          <a:solidFill>
            <a:srgbClr val="5F5F5F"/>
          </a:solidFill>
          <a:latin typeface="+mn-lt"/>
        </a:defRPr>
      </a:lvl5pPr>
      <a:lvl6pPr marL="2800457" indent="-254586" algn="l" rtl="0" eaLnBrk="1" fontAlgn="base" hangingPunct="1">
        <a:spcBef>
          <a:spcPct val="20000"/>
        </a:spcBef>
        <a:spcAft>
          <a:spcPct val="0"/>
        </a:spcAft>
        <a:buClr>
          <a:srgbClr val="21B14F"/>
        </a:buClr>
        <a:buChar char="»"/>
        <a:defRPr>
          <a:solidFill>
            <a:srgbClr val="5F5F5F"/>
          </a:solidFill>
          <a:latin typeface="+mn-lt"/>
        </a:defRPr>
      </a:lvl6pPr>
      <a:lvl7pPr marL="3309632" indent="-254586" algn="l" rtl="0" eaLnBrk="1" fontAlgn="base" hangingPunct="1">
        <a:spcBef>
          <a:spcPct val="20000"/>
        </a:spcBef>
        <a:spcAft>
          <a:spcPct val="0"/>
        </a:spcAft>
        <a:buClr>
          <a:srgbClr val="21B14F"/>
        </a:buClr>
        <a:buChar char="»"/>
        <a:defRPr>
          <a:solidFill>
            <a:srgbClr val="5F5F5F"/>
          </a:solidFill>
          <a:latin typeface="+mn-lt"/>
        </a:defRPr>
      </a:lvl7pPr>
      <a:lvl8pPr marL="3818805" indent="-254586" algn="l" rtl="0" eaLnBrk="1" fontAlgn="base" hangingPunct="1">
        <a:spcBef>
          <a:spcPct val="20000"/>
        </a:spcBef>
        <a:spcAft>
          <a:spcPct val="0"/>
        </a:spcAft>
        <a:buClr>
          <a:srgbClr val="21B14F"/>
        </a:buClr>
        <a:buChar char="»"/>
        <a:defRPr>
          <a:solidFill>
            <a:srgbClr val="5F5F5F"/>
          </a:solidFill>
          <a:latin typeface="+mn-lt"/>
        </a:defRPr>
      </a:lvl8pPr>
      <a:lvl9pPr marL="4327978" indent="-254586"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8348" rtl="0" eaLnBrk="1" latinLnBrk="0" hangingPunct="1">
        <a:defRPr sz="2000" kern="1200">
          <a:solidFill>
            <a:schemeClr val="tx1"/>
          </a:solidFill>
          <a:latin typeface="+mn-lt"/>
          <a:ea typeface="+mn-ea"/>
          <a:cs typeface="+mn-cs"/>
        </a:defRPr>
      </a:lvl1pPr>
      <a:lvl2pPr marL="509174" algn="l" defTabSz="1018348" rtl="0" eaLnBrk="1" latinLnBrk="0" hangingPunct="1">
        <a:defRPr sz="2000" kern="1200">
          <a:solidFill>
            <a:schemeClr val="tx1"/>
          </a:solidFill>
          <a:latin typeface="+mn-lt"/>
          <a:ea typeface="+mn-ea"/>
          <a:cs typeface="+mn-cs"/>
        </a:defRPr>
      </a:lvl2pPr>
      <a:lvl3pPr marL="1018348" algn="l" defTabSz="1018348" rtl="0" eaLnBrk="1" latinLnBrk="0" hangingPunct="1">
        <a:defRPr sz="2000" kern="1200">
          <a:solidFill>
            <a:schemeClr val="tx1"/>
          </a:solidFill>
          <a:latin typeface="+mn-lt"/>
          <a:ea typeface="+mn-ea"/>
          <a:cs typeface="+mn-cs"/>
        </a:defRPr>
      </a:lvl3pPr>
      <a:lvl4pPr marL="1527523" algn="l" defTabSz="1018348" rtl="0" eaLnBrk="1" latinLnBrk="0" hangingPunct="1">
        <a:defRPr sz="2000" kern="1200">
          <a:solidFill>
            <a:schemeClr val="tx1"/>
          </a:solidFill>
          <a:latin typeface="+mn-lt"/>
          <a:ea typeface="+mn-ea"/>
          <a:cs typeface="+mn-cs"/>
        </a:defRPr>
      </a:lvl4pPr>
      <a:lvl5pPr marL="2036696" algn="l" defTabSz="1018348" rtl="0" eaLnBrk="1" latinLnBrk="0" hangingPunct="1">
        <a:defRPr sz="2000" kern="1200">
          <a:solidFill>
            <a:schemeClr val="tx1"/>
          </a:solidFill>
          <a:latin typeface="+mn-lt"/>
          <a:ea typeface="+mn-ea"/>
          <a:cs typeface="+mn-cs"/>
        </a:defRPr>
      </a:lvl5pPr>
      <a:lvl6pPr marL="2545871" algn="l" defTabSz="1018348" rtl="0" eaLnBrk="1" latinLnBrk="0" hangingPunct="1">
        <a:defRPr sz="2000" kern="1200">
          <a:solidFill>
            <a:schemeClr val="tx1"/>
          </a:solidFill>
          <a:latin typeface="+mn-lt"/>
          <a:ea typeface="+mn-ea"/>
          <a:cs typeface="+mn-cs"/>
        </a:defRPr>
      </a:lvl6pPr>
      <a:lvl7pPr marL="3055043" algn="l" defTabSz="1018348" rtl="0" eaLnBrk="1" latinLnBrk="0" hangingPunct="1">
        <a:defRPr sz="2000" kern="1200">
          <a:solidFill>
            <a:schemeClr val="tx1"/>
          </a:solidFill>
          <a:latin typeface="+mn-lt"/>
          <a:ea typeface="+mn-ea"/>
          <a:cs typeface="+mn-cs"/>
        </a:defRPr>
      </a:lvl7pPr>
      <a:lvl8pPr marL="3564219" algn="l" defTabSz="1018348" rtl="0" eaLnBrk="1" latinLnBrk="0" hangingPunct="1">
        <a:defRPr sz="2000" kern="1200">
          <a:solidFill>
            <a:schemeClr val="tx1"/>
          </a:solidFill>
          <a:latin typeface="+mn-lt"/>
          <a:ea typeface="+mn-ea"/>
          <a:cs typeface="+mn-cs"/>
        </a:defRPr>
      </a:lvl8pPr>
      <a:lvl9pPr marL="4073390" algn="l" defTabSz="1018348" rtl="0" eaLnBrk="1" latinLnBrk="0" hangingPunct="1">
        <a:defRPr sz="20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ctr" anchorCtr="0" compatLnSpc="1">
            <a:prstTxWarp prst="textNoShape">
              <a:avLst/>
            </a:prstTxWarp>
          </a:bodyPr>
          <a:lstStyle/>
          <a:p>
            <a:pPr lvl="0"/>
            <a:r>
              <a:rPr lang="en-US" altLang="en-US" smtClean="0"/>
              <a:t>Click to edit Master title style</a:t>
            </a:r>
          </a:p>
        </p:txBody>
      </p:sp>
      <p:sp>
        <p:nvSpPr>
          <p:cNvPr id="614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115" algn="l" rtl="0" eaLnBrk="1" fontAlgn="base" hangingPunct="1">
        <a:spcBef>
          <a:spcPct val="0"/>
        </a:spcBef>
        <a:spcAft>
          <a:spcPct val="0"/>
        </a:spcAft>
        <a:defRPr sz="3600" b="1">
          <a:solidFill>
            <a:schemeClr val="bg1"/>
          </a:solidFill>
          <a:latin typeface="Arial" charset="0"/>
          <a:cs typeface="Arial" charset="0"/>
        </a:defRPr>
      </a:lvl6pPr>
      <a:lvl7pPr marL="1018228" algn="l" rtl="0" eaLnBrk="1" fontAlgn="base" hangingPunct="1">
        <a:spcBef>
          <a:spcPct val="0"/>
        </a:spcBef>
        <a:spcAft>
          <a:spcPct val="0"/>
        </a:spcAft>
        <a:defRPr sz="3600" b="1">
          <a:solidFill>
            <a:schemeClr val="bg1"/>
          </a:solidFill>
          <a:latin typeface="Arial" charset="0"/>
          <a:cs typeface="Arial" charset="0"/>
        </a:defRPr>
      </a:lvl7pPr>
      <a:lvl8pPr marL="1527344" algn="l" rtl="0" eaLnBrk="1" fontAlgn="base" hangingPunct="1">
        <a:spcBef>
          <a:spcPct val="0"/>
        </a:spcBef>
        <a:spcAft>
          <a:spcPct val="0"/>
        </a:spcAft>
        <a:defRPr sz="3600" b="1">
          <a:solidFill>
            <a:schemeClr val="bg1"/>
          </a:solidFill>
          <a:latin typeface="Arial" charset="0"/>
          <a:cs typeface="Arial" charset="0"/>
        </a:defRPr>
      </a:lvl8pPr>
      <a:lvl9pPr marL="2036458" algn="l" rtl="0" eaLnBrk="1" fontAlgn="base" hangingPunct="1">
        <a:spcBef>
          <a:spcPct val="0"/>
        </a:spcBef>
        <a:spcAft>
          <a:spcPct val="0"/>
        </a:spcAft>
        <a:defRPr sz="3600" b="1">
          <a:solidFill>
            <a:schemeClr val="bg1"/>
          </a:solidFill>
          <a:latin typeface="Arial" charset="0"/>
          <a:cs typeface="Arial" charset="0"/>
        </a:defRPr>
      </a:lvl9pPr>
    </p:titleStyle>
    <p:bodyStyle>
      <a:lvl1pPr marL="381835" indent="-38183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310" indent="-318195"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787" indent="-25455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900"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015"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12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9245"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835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7471"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228" rtl="0" eaLnBrk="1" latinLnBrk="0" hangingPunct="1">
        <a:defRPr sz="2000" kern="1200">
          <a:solidFill>
            <a:schemeClr val="tx1"/>
          </a:solidFill>
          <a:latin typeface="+mn-lt"/>
          <a:ea typeface="+mn-ea"/>
          <a:cs typeface="+mn-cs"/>
        </a:defRPr>
      </a:lvl1pPr>
      <a:lvl2pPr marL="509115" algn="l" defTabSz="1018228" rtl="0" eaLnBrk="1" latinLnBrk="0" hangingPunct="1">
        <a:defRPr sz="2000" kern="1200">
          <a:solidFill>
            <a:schemeClr val="tx1"/>
          </a:solidFill>
          <a:latin typeface="+mn-lt"/>
          <a:ea typeface="+mn-ea"/>
          <a:cs typeface="+mn-cs"/>
        </a:defRPr>
      </a:lvl2pPr>
      <a:lvl3pPr marL="1018228" algn="l" defTabSz="1018228" rtl="0" eaLnBrk="1" latinLnBrk="0" hangingPunct="1">
        <a:defRPr sz="2000" kern="1200">
          <a:solidFill>
            <a:schemeClr val="tx1"/>
          </a:solidFill>
          <a:latin typeface="+mn-lt"/>
          <a:ea typeface="+mn-ea"/>
          <a:cs typeface="+mn-cs"/>
        </a:defRPr>
      </a:lvl3pPr>
      <a:lvl4pPr marL="1527344" algn="l" defTabSz="1018228" rtl="0" eaLnBrk="1" latinLnBrk="0" hangingPunct="1">
        <a:defRPr sz="2000" kern="1200">
          <a:solidFill>
            <a:schemeClr val="tx1"/>
          </a:solidFill>
          <a:latin typeface="+mn-lt"/>
          <a:ea typeface="+mn-ea"/>
          <a:cs typeface="+mn-cs"/>
        </a:defRPr>
      </a:lvl4pPr>
      <a:lvl5pPr marL="2036458" algn="l" defTabSz="1018228" rtl="0" eaLnBrk="1" latinLnBrk="0" hangingPunct="1">
        <a:defRPr sz="2000" kern="1200">
          <a:solidFill>
            <a:schemeClr val="tx1"/>
          </a:solidFill>
          <a:latin typeface="+mn-lt"/>
          <a:ea typeface="+mn-ea"/>
          <a:cs typeface="+mn-cs"/>
        </a:defRPr>
      </a:lvl5pPr>
      <a:lvl6pPr marL="2545574" algn="l" defTabSz="1018228" rtl="0" eaLnBrk="1" latinLnBrk="0" hangingPunct="1">
        <a:defRPr sz="2000" kern="1200">
          <a:solidFill>
            <a:schemeClr val="tx1"/>
          </a:solidFill>
          <a:latin typeface="+mn-lt"/>
          <a:ea typeface="+mn-ea"/>
          <a:cs typeface="+mn-cs"/>
        </a:defRPr>
      </a:lvl6pPr>
      <a:lvl7pPr marL="3054686" algn="l" defTabSz="1018228" rtl="0" eaLnBrk="1" latinLnBrk="0" hangingPunct="1">
        <a:defRPr sz="2000" kern="1200">
          <a:solidFill>
            <a:schemeClr val="tx1"/>
          </a:solidFill>
          <a:latin typeface="+mn-lt"/>
          <a:ea typeface="+mn-ea"/>
          <a:cs typeface="+mn-cs"/>
        </a:defRPr>
      </a:lvl7pPr>
      <a:lvl8pPr marL="3563802" algn="l" defTabSz="1018228" rtl="0" eaLnBrk="1" latinLnBrk="0" hangingPunct="1">
        <a:defRPr sz="2000" kern="1200">
          <a:solidFill>
            <a:schemeClr val="tx1"/>
          </a:solidFill>
          <a:latin typeface="+mn-lt"/>
          <a:ea typeface="+mn-ea"/>
          <a:cs typeface="+mn-cs"/>
        </a:defRPr>
      </a:lvl8pPr>
      <a:lvl9pPr marL="4072914" algn="l" defTabSz="1018228" rtl="0" eaLnBrk="1" latinLnBrk="0" hangingPunct="1">
        <a:defRPr sz="20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ctr" anchorCtr="0" compatLnSpc="1">
            <a:prstTxWarp prst="textNoShape">
              <a:avLst/>
            </a:prstTxWarp>
          </a:bodyPr>
          <a:lstStyle/>
          <a:p>
            <a:pPr lvl="0"/>
            <a:r>
              <a:rPr lang="en-US" altLang="en-US" smtClean="0"/>
              <a:t>Click to edit Master title style</a:t>
            </a:r>
          </a:p>
        </p:txBody>
      </p:sp>
      <p:sp>
        <p:nvSpPr>
          <p:cNvPr id="7172" name="Rectangle 3"/>
          <p:cNvSpPr>
            <a:spLocks noGrp="1" noChangeArrowheads="1"/>
          </p:cNvSpPr>
          <p:nvPr>
            <p:ph type="body" idx="1"/>
          </p:nvPr>
        </p:nvSpPr>
        <p:spPr bwMode="auto">
          <a:xfrm>
            <a:off x="335280" y="1295407"/>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3" name="Text Box 8"/>
          <p:cNvSpPr txBox="1">
            <a:spLocks noChangeArrowheads="1"/>
          </p:cNvSpPr>
          <p:nvPr/>
        </p:nvSpPr>
        <p:spPr bwMode="auto">
          <a:xfrm>
            <a:off x="9555484" y="7274034"/>
            <a:ext cx="346675" cy="24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11" tIns="50906" rIns="101811" bIns="50906">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93B8AC4C-384F-4826-A2C3-988072390F17}" type="slidenum">
              <a:rPr lang="en-US" altLang="en-US" sz="900" b="1" smtClean="0">
                <a:solidFill>
                  <a:srgbClr val="595959"/>
                </a:solidFill>
              </a:rPr>
              <a:pPr eaLnBrk="1" hangingPunct="1">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hf sldNum="0" hdr="0" ftr="0" dt="0"/>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9056" algn="l" rtl="0" eaLnBrk="1" fontAlgn="base" hangingPunct="1">
        <a:spcBef>
          <a:spcPct val="0"/>
        </a:spcBef>
        <a:spcAft>
          <a:spcPct val="0"/>
        </a:spcAft>
        <a:defRPr sz="3100" b="1">
          <a:solidFill>
            <a:srgbClr val="1D75B4"/>
          </a:solidFill>
          <a:latin typeface="Arial" charset="0"/>
        </a:defRPr>
      </a:lvl6pPr>
      <a:lvl7pPr marL="1018109" algn="l" rtl="0" eaLnBrk="1" fontAlgn="base" hangingPunct="1">
        <a:spcBef>
          <a:spcPct val="0"/>
        </a:spcBef>
        <a:spcAft>
          <a:spcPct val="0"/>
        </a:spcAft>
        <a:defRPr sz="3100" b="1">
          <a:solidFill>
            <a:srgbClr val="1D75B4"/>
          </a:solidFill>
          <a:latin typeface="Arial" charset="0"/>
        </a:defRPr>
      </a:lvl7pPr>
      <a:lvl8pPr marL="1527166" algn="l" rtl="0" eaLnBrk="1" fontAlgn="base" hangingPunct="1">
        <a:spcBef>
          <a:spcPct val="0"/>
        </a:spcBef>
        <a:spcAft>
          <a:spcPct val="0"/>
        </a:spcAft>
        <a:defRPr sz="3100" b="1">
          <a:solidFill>
            <a:srgbClr val="1D75B4"/>
          </a:solidFill>
          <a:latin typeface="Arial" charset="0"/>
        </a:defRPr>
      </a:lvl8pPr>
      <a:lvl9pPr marL="2036219" algn="l" rtl="0" eaLnBrk="1" fontAlgn="base" hangingPunct="1">
        <a:spcBef>
          <a:spcPct val="0"/>
        </a:spcBef>
        <a:spcAft>
          <a:spcPct val="0"/>
        </a:spcAft>
        <a:defRPr sz="3100" b="1">
          <a:solidFill>
            <a:srgbClr val="1D75B4"/>
          </a:solidFill>
          <a:latin typeface="Arial" charset="0"/>
        </a:defRPr>
      </a:lvl9pPr>
    </p:titleStyle>
    <p:bodyStyle>
      <a:lvl1pPr marL="381791" indent="-381791"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213" indent="-318158" algn="l" rtl="0" eaLnBrk="1" fontAlgn="base" hangingPunct="1">
        <a:spcBef>
          <a:spcPct val="20000"/>
        </a:spcBef>
        <a:spcAft>
          <a:spcPct val="0"/>
        </a:spcAft>
        <a:buClr>
          <a:srgbClr val="72BFC5"/>
        </a:buClr>
        <a:buChar char="–"/>
        <a:defRPr>
          <a:solidFill>
            <a:srgbClr val="5F5F5F"/>
          </a:solidFill>
          <a:latin typeface="+mn-lt"/>
        </a:defRPr>
      </a:lvl2pPr>
      <a:lvl3pPr marL="1272638" indent="-254527" algn="l" rtl="0" eaLnBrk="1" fontAlgn="base" hangingPunct="1">
        <a:spcBef>
          <a:spcPct val="20000"/>
        </a:spcBef>
        <a:spcAft>
          <a:spcPct val="0"/>
        </a:spcAft>
        <a:buClr>
          <a:srgbClr val="72BFC5"/>
        </a:buClr>
        <a:buChar char="•"/>
        <a:defRPr>
          <a:solidFill>
            <a:srgbClr val="5F5F5F"/>
          </a:solidFill>
          <a:latin typeface="+mn-lt"/>
        </a:defRPr>
      </a:lvl3pPr>
      <a:lvl4pPr marL="1781692" indent="-254527" algn="l" rtl="0" eaLnBrk="1" fontAlgn="base" hangingPunct="1">
        <a:spcBef>
          <a:spcPct val="20000"/>
        </a:spcBef>
        <a:spcAft>
          <a:spcPct val="0"/>
        </a:spcAft>
        <a:buClr>
          <a:srgbClr val="72BFC5"/>
        </a:buClr>
        <a:buChar char="–"/>
        <a:defRPr>
          <a:solidFill>
            <a:srgbClr val="5F5F5F"/>
          </a:solidFill>
          <a:latin typeface="+mn-lt"/>
        </a:defRPr>
      </a:lvl4pPr>
      <a:lvl5pPr marL="2290747" indent="-254527" algn="l" rtl="0" eaLnBrk="1" fontAlgn="base" hangingPunct="1">
        <a:spcBef>
          <a:spcPct val="20000"/>
        </a:spcBef>
        <a:spcAft>
          <a:spcPct val="0"/>
        </a:spcAft>
        <a:buClr>
          <a:srgbClr val="72BFC5"/>
        </a:buClr>
        <a:buChar char="»"/>
        <a:defRPr>
          <a:solidFill>
            <a:srgbClr val="5F5F5F"/>
          </a:solidFill>
          <a:latin typeface="+mn-lt"/>
        </a:defRPr>
      </a:lvl5pPr>
      <a:lvl6pPr marL="2799802" indent="-254527" algn="l" rtl="0" eaLnBrk="1" fontAlgn="base" hangingPunct="1">
        <a:spcBef>
          <a:spcPct val="20000"/>
        </a:spcBef>
        <a:spcAft>
          <a:spcPct val="0"/>
        </a:spcAft>
        <a:buClr>
          <a:srgbClr val="21B14F"/>
        </a:buClr>
        <a:buChar char="»"/>
        <a:defRPr>
          <a:solidFill>
            <a:srgbClr val="5F5F5F"/>
          </a:solidFill>
          <a:latin typeface="+mn-lt"/>
        </a:defRPr>
      </a:lvl6pPr>
      <a:lvl7pPr marL="3308858" indent="-254527" algn="l" rtl="0" eaLnBrk="1" fontAlgn="base" hangingPunct="1">
        <a:spcBef>
          <a:spcPct val="20000"/>
        </a:spcBef>
        <a:spcAft>
          <a:spcPct val="0"/>
        </a:spcAft>
        <a:buClr>
          <a:srgbClr val="21B14F"/>
        </a:buClr>
        <a:buChar char="»"/>
        <a:defRPr>
          <a:solidFill>
            <a:srgbClr val="5F5F5F"/>
          </a:solidFill>
          <a:latin typeface="+mn-lt"/>
        </a:defRPr>
      </a:lvl7pPr>
      <a:lvl8pPr marL="3817912" indent="-254527" algn="l" rtl="0" eaLnBrk="1" fontAlgn="base" hangingPunct="1">
        <a:spcBef>
          <a:spcPct val="20000"/>
        </a:spcBef>
        <a:spcAft>
          <a:spcPct val="0"/>
        </a:spcAft>
        <a:buClr>
          <a:srgbClr val="21B14F"/>
        </a:buClr>
        <a:buChar char="»"/>
        <a:defRPr>
          <a:solidFill>
            <a:srgbClr val="5F5F5F"/>
          </a:solidFill>
          <a:latin typeface="+mn-lt"/>
        </a:defRPr>
      </a:lvl8pPr>
      <a:lvl9pPr marL="4326965" indent="-254527"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8109" rtl="0" eaLnBrk="1" latinLnBrk="0" hangingPunct="1">
        <a:defRPr sz="2000" kern="1200">
          <a:solidFill>
            <a:schemeClr val="tx1"/>
          </a:solidFill>
          <a:latin typeface="+mn-lt"/>
          <a:ea typeface="+mn-ea"/>
          <a:cs typeface="+mn-cs"/>
        </a:defRPr>
      </a:lvl1pPr>
      <a:lvl2pPr marL="509056" algn="l" defTabSz="1018109" rtl="0" eaLnBrk="1" latinLnBrk="0" hangingPunct="1">
        <a:defRPr sz="2000" kern="1200">
          <a:solidFill>
            <a:schemeClr val="tx1"/>
          </a:solidFill>
          <a:latin typeface="+mn-lt"/>
          <a:ea typeface="+mn-ea"/>
          <a:cs typeface="+mn-cs"/>
        </a:defRPr>
      </a:lvl2pPr>
      <a:lvl3pPr marL="1018109" algn="l" defTabSz="1018109" rtl="0" eaLnBrk="1" latinLnBrk="0" hangingPunct="1">
        <a:defRPr sz="2000" kern="1200">
          <a:solidFill>
            <a:schemeClr val="tx1"/>
          </a:solidFill>
          <a:latin typeface="+mn-lt"/>
          <a:ea typeface="+mn-ea"/>
          <a:cs typeface="+mn-cs"/>
        </a:defRPr>
      </a:lvl3pPr>
      <a:lvl4pPr marL="1527166" algn="l" defTabSz="1018109" rtl="0" eaLnBrk="1" latinLnBrk="0" hangingPunct="1">
        <a:defRPr sz="2000" kern="1200">
          <a:solidFill>
            <a:schemeClr val="tx1"/>
          </a:solidFill>
          <a:latin typeface="+mn-lt"/>
          <a:ea typeface="+mn-ea"/>
          <a:cs typeface="+mn-cs"/>
        </a:defRPr>
      </a:lvl4pPr>
      <a:lvl5pPr marL="2036219" algn="l" defTabSz="1018109" rtl="0" eaLnBrk="1" latinLnBrk="0" hangingPunct="1">
        <a:defRPr sz="2000" kern="1200">
          <a:solidFill>
            <a:schemeClr val="tx1"/>
          </a:solidFill>
          <a:latin typeface="+mn-lt"/>
          <a:ea typeface="+mn-ea"/>
          <a:cs typeface="+mn-cs"/>
        </a:defRPr>
      </a:lvl5pPr>
      <a:lvl6pPr marL="2545276" algn="l" defTabSz="1018109" rtl="0" eaLnBrk="1" latinLnBrk="0" hangingPunct="1">
        <a:defRPr sz="2000" kern="1200">
          <a:solidFill>
            <a:schemeClr val="tx1"/>
          </a:solidFill>
          <a:latin typeface="+mn-lt"/>
          <a:ea typeface="+mn-ea"/>
          <a:cs typeface="+mn-cs"/>
        </a:defRPr>
      </a:lvl6pPr>
      <a:lvl7pPr marL="3054329" algn="l" defTabSz="1018109" rtl="0" eaLnBrk="1" latinLnBrk="0" hangingPunct="1">
        <a:defRPr sz="2000" kern="1200">
          <a:solidFill>
            <a:schemeClr val="tx1"/>
          </a:solidFill>
          <a:latin typeface="+mn-lt"/>
          <a:ea typeface="+mn-ea"/>
          <a:cs typeface="+mn-cs"/>
        </a:defRPr>
      </a:lvl7pPr>
      <a:lvl8pPr marL="3563385" algn="l" defTabSz="1018109" rtl="0" eaLnBrk="1" latinLnBrk="0" hangingPunct="1">
        <a:defRPr sz="2000" kern="1200">
          <a:solidFill>
            <a:schemeClr val="tx1"/>
          </a:solidFill>
          <a:latin typeface="+mn-lt"/>
          <a:ea typeface="+mn-ea"/>
          <a:cs typeface="+mn-cs"/>
        </a:defRPr>
      </a:lvl8pPr>
      <a:lvl9pPr marL="4072438" algn="l" defTabSz="1018109" rtl="0" eaLnBrk="1" latinLnBrk="0" hangingPunct="1">
        <a:defRPr sz="20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ctr" anchorCtr="0" compatLnSpc="1">
            <a:prstTxWarp prst="textNoShape">
              <a:avLst/>
            </a:prstTxWarp>
          </a:bodyPr>
          <a:lstStyle/>
          <a:p>
            <a:pPr lvl="0"/>
            <a:r>
              <a:rPr lang="en-US" altLang="en-US" smtClean="0"/>
              <a:t>Click to edit Master title style</a:t>
            </a:r>
          </a:p>
        </p:txBody>
      </p:sp>
      <p:sp>
        <p:nvSpPr>
          <p:cNvPr id="819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997" algn="l" rtl="0" eaLnBrk="1" fontAlgn="base" hangingPunct="1">
        <a:spcBef>
          <a:spcPct val="0"/>
        </a:spcBef>
        <a:spcAft>
          <a:spcPct val="0"/>
        </a:spcAft>
        <a:defRPr sz="3600" b="1">
          <a:solidFill>
            <a:schemeClr val="bg1"/>
          </a:solidFill>
          <a:latin typeface="Arial" charset="0"/>
          <a:cs typeface="Arial" charset="0"/>
        </a:defRPr>
      </a:lvl6pPr>
      <a:lvl7pPr marL="1017990" algn="l" rtl="0" eaLnBrk="1" fontAlgn="base" hangingPunct="1">
        <a:spcBef>
          <a:spcPct val="0"/>
        </a:spcBef>
        <a:spcAft>
          <a:spcPct val="0"/>
        </a:spcAft>
        <a:defRPr sz="3600" b="1">
          <a:solidFill>
            <a:schemeClr val="bg1"/>
          </a:solidFill>
          <a:latin typeface="Arial" charset="0"/>
          <a:cs typeface="Arial" charset="0"/>
        </a:defRPr>
      </a:lvl7pPr>
      <a:lvl8pPr marL="1526988" algn="l" rtl="0" eaLnBrk="1" fontAlgn="base" hangingPunct="1">
        <a:spcBef>
          <a:spcPct val="0"/>
        </a:spcBef>
        <a:spcAft>
          <a:spcPct val="0"/>
        </a:spcAft>
        <a:defRPr sz="3600" b="1">
          <a:solidFill>
            <a:schemeClr val="bg1"/>
          </a:solidFill>
          <a:latin typeface="Arial" charset="0"/>
          <a:cs typeface="Arial" charset="0"/>
        </a:defRPr>
      </a:lvl8pPr>
      <a:lvl9pPr marL="2035981" algn="l" rtl="0" eaLnBrk="1" fontAlgn="base" hangingPunct="1">
        <a:spcBef>
          <a:spcPct val="0"/>
        </a:spcBef>
        <a:spcAft>
          <a:spcPct val="0"/>
        </a:spcAft>
        <a:defRPr sz="3600" b="1">
          <a:solidFill>
            <a:schemeClr val="bg1"/>
          </a:solidFill>
          <a:latin typeface="Arial" charset="0"/>
          <a:cs typeface="Arial" charset="0"/>
        </a:defRPr>
      </a:lvl9pPr>
    </p:titleStyle>
    <p:bodyStyle>
      <a:lvl1pPr marL="381746" indent="-381746"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116" indent="-31812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489" indent="-254498"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483"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0479"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9474"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8471"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7465"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6459"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ctr" anchorCtr="0" compatLnSpc="1">
            <a:prstTxWarp prst="textNoShape">
              <a:avLst/>
            </a:prstTxWarp>
          </a:bodyPr>
          <a:lstStyle/>
          <a:p>
            <a:pPr lvl="0"/>
            <a:r>
              <a:rPr lang="en-US" altLang="en-US" smtClean="0"/>
              <a:t>Click to edit Master title style</a:t>
            </a:r>
          </a:p>
        </p:txBody>
      </p:sp>
      <p:sp>
        <p:nvSpPr>
          <p:cNvPr id="922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938" algn="l" rtl="0" eaLnBrk="1" fontAlgn="base" hangingPunct="1">
        <a:spcBef>
          <a:spcPct val="0"/>
        </a:spcBef>
        <a:spcAft>
          <a:spcPct val="0"/>
        </a:spcAft>
        <a:defRPr sz="3600" b="1">
          <a:solidFill>
            <a:schemeClr val="bg1"/>
          </a:solidFill>
          <a:latin typeface="Arial" charset="0"/>
          <a:cs typeface="Arial" charset="0"/>
        </a:defRPr>
      </a:lvl6pPr>
      <a:lvl7pPr marL="1017871" algn="l" rtl="0" eaLnBrk="1" fontAlgn="base" hangingPunct="1">
        <a:spcBef>
          <a:spcPct val="0"/>
        </a:spcBef>
        <a:spcAft>
          <a:spcPct val="0"/>
        </a:spcAft>
        <a:defRPr sz="3600" b="1">
          <a:solidFill>
            <a:schemeClr val="bg1"/>
          </a:solidFill>
          <a:latin typeface="Arial" charset="0"/>
          <a:cs typeface="Arial" charset="0"/>
        </a:defRPr>
      </a:lvl7pPr>
      <a:lvl8pPr marL="1526809" algn="l" rtl="0" eaLnBrk="1" fontAlgn="base" hangingPunct="1">
        <a:spcBef>
          <a:spcPct val="0"/>
        </a:spcBef>
        <a:spcAft>
          <a:spcPct val="0"/>
        </a:spcAft>
        <a:defRPr sz="3600" b="1">
          <a:solidFill>
            <a:schemeClr val="bg1"/>
          </a:solidFill>
          <a:latin typeface="Arial" charset="0"/>
          <a:cs typeface="Arial" charset="0"/>
        </a:defRPr>
      </a:lvl8pPr>
      <a:lvl9pPr marL="2035743" algn="l" rtl="0" eaLnBrk="1" fontAlgn="base" hangingPunct="1">
        <a:spcBef>
          <a:spcPct val="0"/>
        </a:spcBef>
        <a:spcAft>
          <a:spcPct val="0"/>
        </a:spcAft>
        <a:defRPr sz="3600" b="1">
          <a:solidFill>
            <a:schemeClr val="bg1"/>
          </a:solidFill>
          <a:latin typeface="Arial" charset="0"/>
          <a:cs typeface="Arial" charset="0"/>
        </a:defRPr>
      </a:lvl9pPr>
    </p:titleStyle>
    <p:bodyStyle>
      <a:lvl1pPr marL="381702" indent="-381702"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019" indent="-318084"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341" indent="-254469"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275" indent="-25446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0211" indent="-25446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9147" indent="-25446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8084" indent="-25446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7019" indent="-25446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5953" indent="-25446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871" rtl="0" eaLnBrk="1" latinLnBrk="0" hangingPunct="1">
        <a:defRPr sz="2000" kern="1200">
          <a:solidFill>
            <a:schemeClr val="tx1"/>
          </a:solidFill>
          <a:latin typeface="+mn-lt"/>
          <a:ea typeface="+mn-ea"/>
          <a:cs typeface="+mn-cs"/>
        </a:defRPr>
      </a:lvl1pPr>
      <a:lvl2pPr marL="508938" algn="l" defTabSz="1017871" rtl="0" eaLnBrk="1" latinLnBrk="0" hangingPunct="1">
        <a:defRPr sz="2000" kern="1200">
          <a:solidFill>
            <a:schemeClr val="tx1"/>
          </a:solidFill>
          <a:latin typeface="+mn-lt"/>
          <a:ea typeface="+mn-ea"/>
          <a:cs typeface="+mn-cs"/>
        </a:defRPr>
      </a:lvl2pPr>
      <a:lvl3pPr marL="1017871" algn="l" defTabSz="1017871" rtl="0" eaLnBrk="1" latinLnBrk="0" hangingPunct="1">
        <a:defRPr sz="2000" kern="1200">
          <a:solidFill>
            <a:schemeClr val="tx1"/>
          </a:solidFill>
          <a:latin typeface="+mn-lt"/>
          <a:ea typeface="+mn-ea"/>
          <a:cs typeface="+mn-cs"/>
        </a:defRPr>
      </a:lvl3pPr>
      <a:lvl4pPr marL="1526809" algn="l" defTabSz="1017871" rtl="0" eaLnBrk="1" latinLnBrk="0" hangingPunct="1">
        <a:defRPr sz="2000" kern="1200">
          <a:solidFill>
            <a:schemeClr val="tx1"/>
          </a:solidFill>
          <a:latin typeface="+mn-lt"/>
          <a:ea typeface="+mn-ea"/>
          <a:cs typeface="+mn-cs"/>
        </a:defRPr>
      </a:lvl4pPr>
      <a:lvl5pPr marL="2035743" algn="l" defTabSz="1017871" rtl="0" eaLnBrk="1" latinLnBrk="0" hangingPunct="1">
        <a:defRPr sz="2000" kern="1200">
          <a:solidFill>
            <a:schemeClr val="tx1"/>
          </a:solidFill>
          <a:latin typeface="+mn-lt"/>
          <a:ea typeface="+mn-ea"/>
          <a:cs typeface="+mn-cs"/>
        </a:defRPr>
      </a:lvl5pPr>
      <a:lvl6pPr marL="2544681" algn="l" defTabSz="1017871" rtl="0" eaLnBrk="1" latinLnBrk="0" hangingPunct="1">
        <a:defRPr sz="2000" kern="1200">
          <a:solidFill>
            <a:schemeClr val="tx1"/>
          </a:solidFill>
          <a:latin typeface="+mn-lt"/>
          <a:ea typeface="+mn-ea"/>
          <a:cs typeface="+mn-cs"/>
        </a:defRPr>
      </a:lvl6pPr>
      <a:lvl7pPr marL="3053614" algn="l" defTabSz="1017871" rtl="0" eaLnBrk="1" latinLnBrk="0" hangingPunct="1">
        <a:defRPr sz="2000" kern="1200">
          <a:solidFill>
            <a:schemeClr val="tx1"/>
          </a:solidFill>
          <a:latin typeface="+mn-lt"/>
          <a:ea typeface="+mn-ea"/>
          <a:cs typeface="+mn-cs"/>
        </a:defRPr>
      </a:lvl7pPr>
      <a:lvl8pPr marL="3562552" algn="l" defTabSz="1017871" rtl="0" eaLnBrk="1" latinLnBrk="0" hangingPunct="1">
        <a:defRPr sz="2000" kern="1200">
          <a:solidFill>
            <a:schemeClr val="tx1"/>
          </a:solidFill>
          <a:latin typeface="+mn-lt"/>
          <a:ea typeface="+mn-ea"/>
          <a:cs typeface="+mn-cs"/>
        </a:defRPr>
      </a:lvl8pPr>
      <a:lvl9pPr marL="4071486" algn="l" defTabSz="1017871" rtl="0" eaLnBrk="1" latinLnBrk="0" hangingPunct="1">
        <a:defRPr sz="20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ctr" anchorCtr="0" compatLnSpc="1">
            <a:prstTxWarp prst="textNoShape">
              <a:avLst/>
            </a:prstTxWarp>
          </a:bodyPr>
          <a:lstStyle/>
          <a:p>
            <a:pPr lvl="0"/>
            <a:r>
              <a:rPr lang="en-US" altLang="en-US" smtClean="0"/>
              <a:t>Click to edit Master title style</a:t>
            </a:r>
          </a:p>
        </p:txBody>
      </p:sp>
      <p:sp>
        <p:nvSpPr>
          <p:cNvPr id="10244"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79" algn="l" rtl="0" eaLnBrk="1" fontAlgn="base" hangingPunct="1">
        <a:spcBef>
          <a:spcPct val="0"/>
        </a:spcBef>
        <a:spcAft>
          <a:spcPct val="0"/>
        </a:spcAft>
        <a:defRPr sz="3600" b="1">
          <a:solidFill>
            <a:schemeClr val="bg1"/>
          </a:solidFill>
          <a:latin typeface="Arial" charset="0"/>
          <a:cs typeface="Arial" charset="0"/>
        </a:defRPr>
      </a:lvl6pPr>
      <a:lvl7pPr marL="1017752" algn="l" rtl="0" eaLnBrk="1" fontAlgn="base" hangingPunct="1">
        <a:spcBef>
          <a:spcPct val="0"/>
        </a:spcBef>
        <a:spcAft>
          <a:spcPct val="0"/>
        </a:spcAft>
        <a:defRPr sz="3600" b="1">
          <a:solidFill>
            <a:schemeClr val="bg1"/>
          </a:solidFill>
          <a:latin typeface="Arial" charset="0"/>
          <a:cs typeface="Arial" charset="0"/>
        </a:defRPr>
      </a:lvl7pPr>
      <a:lvl8pPr marL="1526630" algn="l" rtl="0" eaLnBrk="1" fontAlgn="base" hangingPunct="1">
        <a:spcBef>
          <a:spcPct val="0"/>
        </a:spcBef>
        <a:spcAft>
          <a:spcPct val="0"/>
        </a:spcAft>
        <a:defRPr sz="3600" b="1">
          <a:solidFill>
            <a:schemeClr val="bg1"/>
          </a:solidFill>
          <a:latin typeface="Arial" charset="0"/>
          <a:cs typeface="Arial" charset="0"/>
        </a:defRPr>
      </a:lvl8pPr>
      <a:lvl9pPr marL="2035505" algn="l" rtl="0" eaLnBrk="1" fontAlgn="base" hangingPunct="1">
        <a:spcBef>
          <a:spcPct val="0"/>
        </a:spcBef>
        <a:spcAft>
          <a:spcPct val="0"/>
        </a:spcAft>
        <a:defRPr sz="3600" b="1">
          <a:solidFill>
            <a:schemeClr val="bg1"/>
          </a:solidFill>
          <a:latin typeface="Arial" charset="0"/>
          <a:cs typeface="Arial" charset="0"/>
        </a:defRPr>
      </a:lvl9pPr>
    </p:titleStyle>
    <p:bodyStyle>
      <a:lvl1pPr marL="381657" indent="-381657"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922" indent="-318047"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192" indent="-254439"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067"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943"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820"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698"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573"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5447"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752" rtl="0" eaLnBrk="1" latinLnBrk="0" hangingPunct="1">
        <a:defRPr sz="2000" kern="1200">
          <a:solidFill>
            <a:schemeClr val="tx1"/>
          </a:solidFill>
          <a:latin typeface="+mn-lt"/>
          <a:ea typeface="+mn-ea"/>
          <a:cs typeface="+mn-cs"/>
        </a:defRPr>
      </a:lvl1pPr>
      <a:lvl2pPr marL="508879" algn="l" defTabSz="1017752" rtl="0" eaLnBrk="1" latinLnBrk="0" hangingPunct="1">
        <a:defRPr sz="2000" kern="1200">
          <a:solidFill>
            <a:schemeClr val="tx1"/>
          </a:solidFill>
          <a:latin typeface="+mn-lt"/>
          <a:ea typeface="+mn-ea"/>
          <a:cs typeface="+mn-cs"/>
        </a:defRPr>
      </a:lvl2pPr>
      <a:lvl3pPr marL="1017752" algn="l" defTabSz="1017752" rtl="0" eaLnBrk="1" latinLnBrk="0" hangingPunct="1">
        <a:defRPr sz="2000" kern="1200">
          <a:solidFill>
            <a:schemeClr val="tx1"/>
          </a:solidFill>
          <a:latin typeface="+mn-lt"/>
          <a:ea typeface="+mn-ea"/>
          <a:cs typeface="+mn-cs"/>
        </a:defRPr>
      </a:lvl3pPr>
      <a:lvl4pPr marL="1526630" algn="l" defTabSz="1017752" rtl="0" eaLnBrk="1" latinLnBrk="0" hangingPunct="1">
        <a:defRPr sz="2000" kern="1200">
          <a:solidFill>
            <a:schemeClr val="tx1"/>
          </a:solidFill>
          <a:latin typeface="+mn-lt"/>
          <a:ea typeface="+mn-ea"/>
          <a:cs typeface="+mn-cs"/>
        </a:defRPr>
      </a:lvl4pPr>
      <a:lvl5pPr marL="2035505" algn="l" defTabSz="1017752" rtl="0" eaLnBrk="1" latinLnBrk="0" hangingPunct="1">
        <a:defRPr sz="2000" kern="1200">
          <a:solidFill>
            <a:schemeClr val="tx1"/>
          </a:solidFill>
          <a:latin typeface="+mn-lt"/>
          <a:ea typeface="+mn-ea"/>
          <a:cs typeface="+mn-cs"/>
        </a:defRPr>
      </a:lvl5pPr>
      <a:lvl6pPr marL="2544384" algn="l" defTabSz="1017752" rtl="0" eaLnBrk="1" latinLnBrk="0" hangingPunct="1">
        <a:defRPr sz="2000" kern="1200">
          <a:solidFill>
            <a:schemeClr val="tx1"/>
          </a:solidFill>
          <a:latin typeface="+mn-lt"/>
          <a:ea typeface="+mn-ea"/>
          <a:cs typeface="+mn-cs"/>
        </a:defRPr>
      </a:lvl6pPr>
      <a:lvl7pPr marL="3053257" algn="l" defTabSz="1017752" rtl="0" eaLnBrk="1" latinLnBrk="0" hangingPunct="1">
        <a:defRPr sz="2000" kern="1200">
          <a:solidFill>
            <a:schemeClr val="tx1"/>
          </a:solidFill>
          <a:latin typeface="+mn-lt"/>
          <a:ea typeface="+mn-ea"/>
          <a:cs typeface="+mn-cs"/>
        </a:defRPr>
      </a:lvl7pPr>
      <a:lvl8pPr marL="3562135" algn="l" defTabSz="1017752" rtl="0" eaLnBrk="1" latinLnBrk="0" hangingPunct="1">
        <a:defRPr sz="2000" kern="1200">
          <a:solidFill>
            <a:schemeClr val="tx1"/>
          </a:solidFill>
          <a:latin typeface="+mn-lt"/>
          <a:ea typeface="+mn-ea"/>
          <a:cs typeface="+mn-cs"/>
        </a:defRPr>
      </a:lvl8pPr>
      <a:lvl9pPr marL="4071010" algn="l" defTabSz="1017752" rtl="0" eaLnBrk="1" latinLnBrk="0" hangingPunct="1">
        <a:defRPr sz="20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ctr" anchorCtr="0" compatLnSpc="1">
            <a:prstTxWarp prst="textNoShape">
              <a:avLst/>
            </a:prstTxWarp>
          </a:bodyPr>
          <a:lstStyle/>
          <a:p>
            <a:pPr lvl="0"/>
            <a:r>
              <a:rPr lang="en-US" altLang="en-US" smtClean="0"/>
              <a:t>Click to edit Master title style</a:t>
            </a:r>
          </a:p>
        </p:txBody>
      </p:sp>
      <p:sp>
        <p:nvSpPr>
          <p:cNvPr id="1126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19" algn="l" rtl="0" eaLnBrk="1" fontAlgn="base" hangingPunct="1">
        <a:spcBef>
          <a:spcPct val="0"/>
        </a:spcBef>
        <a:spcAft>
          <a:spcPct val="0"/>
        </a:spcAft>
        <a:defRPr sz="3600" b="1">
          <a:solidFill>
            <a:schemeClr val="bg1"/>
          </a:solidFill>
          <a:latin typeface="Arial" charset="0"/>
          <a:cs typeface="Arial" charset="0"/>
        </a:defRPr>
      </a:lvl6pPr>
      <a:lvl7pPr marL="1017633" algn="l" rtl="0" eaLnBrk="1" fontAlgn="base" hangingPunct="1">
        <a:spcBef>
          <a:spcPct val="0"/>
        </a:spcBef>
        <a:spcAft>
          <a:spcPct val="0"/>
        </a:spcAft>
        <a:defRPr sz="3600" b="1">
          <a:solidFill>
            <a:schemeClr val="bg1"/>
          </a:solidFill>
          <a:latin typeface="Arial" charset="0"/>
          <a:cs typeface="Arial" charset="0"/>
        </a:defRPr>
      </a:lvl7pPr>
      <a:lvl8pPr marL="1526452" algn="l" rtl="0" eaLnBrk="1" fontAlgn="base" hangingPunct="1">
        <a:spcBef>
          <a:spcPct val="0"/>
        </a:spcBef>
        <a:spcAft>
          <a:spcPct val="0"/>
        </a:spcAft>
        <a:defRPr sz="3600" b="1">
          <a:solidFill>
            <a:schemeClr val="bg1"/>
          </a:solidFill>
          <a:latin typeface="Arial" charset="0"/>
          <a:cs typeface="Arial" charset="0"/>
        </a:defRPr>
      </a:lvl8pPr>
      <a:lvl9pPr marL="2035267" algn="l" rtl="0" eaLnBrk="1" fontAlgn="base" hangingPunct="1">
        <a:spcBef>
          <a:spcPct val="0"/>
        </a:spcBef>
        <a:spcAft>
          <a:spcPct val="0"/>
        </a:spcAft>
        <a:defRPr sz="3600" b="1">
          <a:solidFill>
            <a:schemeClr val="bg1"/>
          </a:solidFill>
          <a:latin typeface="Arial" charset="0"/>
          <a:cs typeface="Arial" charset="0"/>
        </a:defRPr>
      </a:lvl9pPr>
    </p:titleStyle>
    <p:bodyStyle>
      <a:lvl1pPr marL="381612" indent="-381612"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826" indent="-3180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043" indent="-254410"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859"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675"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493"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31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127"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94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633" rtl="0" eaLnBrk="1" latinLnBrk="0" hangingPunct="1">
        <a:defRPr sz="2000" kern="1200">
          <a:solidFill>
            <a:schemeClr val="tx1"/>
          </a:solidFill>
          <a:latin typeface="+mn-lt"/>
          <a:ea typeface="+mn-ea"/>
          <a:cs typeface="+mn-cs"/>
        </a:defRPr>
      </a:lvl1pPr>
      <a:lvl2pPr marL="508819" algn="l" defTabSz="1017633" rtl="0" eaLnBrk="1" latinLnBrk="0" hangingPunct="1">
        <a:defRPr sz="2000" kern="1200">
          <a:solidFill>
            <a:schemeClr val="tx1"/>
          </a:solidFill>
          <a:latin typeface="+mn-lt"/>
          <a:ea typeface="+mn-ea"/>
          <a:cs typeface="+mn-cs"/>
        </a:defRPr>
      </a:lvl2pPr>
      <a:lvl3pPr marL="1017633" algn="l" defTabSz="1017633" rtl="0" eaLnBrk="1" latinLnBrk="0" hangingPunct="1">
        <a:defRPr sz="2000" kern="1200">
          <a:solidFill>
            <a:schemeClr val="tx1"/>
          </a:solidFill>
          <a:latin typeface="+mn-lt"/>
          <a:ea typeface="+mn-ea"/>
          <a:cs typeface="+mn-cs"/>
        </a:defRPr>
      </a:lvl3pPr>
      <a:lvl4pPr marL="1526452" algn="l" defTabSz="1017633" rtl="0" eaLnBrk="1" latinLnBrk="0" hangingPunct="1">
        <a:defRPr sz="2000" kern="1200">
          <a:solidFill>
            <a:schemeClr val="tx1"/>
          </a:solidFill>
          <a:latin typeface="+mn-lt"/>
          <a:ea typeface="+mn-ea"/>
          <a:cs typeface="+mn-cs"/>
        </a:defRPr>
      </a:lvl4pPr>
      <a:lvl5pPr marL="2035267" algn="l" defTabSz="1017633" rtl="0" eaLnBrk="1" latinLnBrk="0" hangingPunct="1">
        <a:defRPr sz="2000" kern="1200">
          <a:solidFill>
            <a:schemeClr val="tx1"/>
          </a:solidFill>
          <a:latin typeface="+mn-lt"/>
          <a:ea typeface="+mn-ea"/>
          <a:cs typeface="+mn-cs"/>
        </a:defRPr>
      </a:lvl5pPr>
      <a:lvl6pPr marL="2544086" algn="l" defTabSz="1017633" rtl="0" eaLnBrk="1" latinLnBrk="0" hangingPunct="1">
        <a:defRPr sz="2000" kern="1200">
          <a:solidFill>
            <a:schemeClr val="tx1"/>
          </a:solidFill>
          <a:latin typeface="+mn-lt"/>
          <a:ea typeface="+mn-ea"/>
          <a:cs typeface="+mn-cs"/>
        </a:defRPr>
      </a:lvl6pPr>
      <a:lvl7pPr marL="3052900" algn="l" defTabSz="1017633" rtl="0" eaLnBrk="1" latinLnBrk="0" hangingPunct="1">
        <a:defRPr sz="2000" kern="1200">
          <a:solidFill>
            <a:schemeClr val="tx1"/>
          </a:solidFill>
          <a:latin typeface="+mn-lt"/>
          <a:ea typeface="+mn-ea"/>
          <a:cs typeface="+mn-cs"/>
        </a:defRPr>
      </a:lvl7pPr>
      <a:lvl8pPr marL="3561719" algn="l" defTabSz="1017633" rtl="0" eaLnBrk="1" latinLnBrk="0" hangingPunct="1">
        <a:defRPr sz="2000" kern="1200">
          <a:solidFill>
            <a:schemeClr val="tx1"/>
          </a:solidFill>
          <a:latin typeface="+mn-lt"/>
          <a:ea typeface="+mn-ea"/>
          <a:cs typeface="+mn-cs"/>
        </a:defRPr>
      </a:lvl8pPr>
      <a:lvl9pPr marL="4070534" algn="l" defTabSz="1017633"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ctr" anchorCtr="0" compatLnSpc="1">
            <a:prstTxWarp prst="textNoShape">
              <a:avLst/>
            </a:prstTxWarp>
          </a:bodyPr>
          <a:lstStyle/>
          <a:p>
            <a:pPr lvl="0"/>
            <a:r>
              <a:rPr lang="en-US" altLang="en-US" smtClean="0"/>
              <a:t>Click to edit Master title style</a:t>
            </a:r>
          </a:p>
        </p:txBody>
      </p:sp>
      <p:sp>
        <p:nvSpPr>
          <p:cNvPr id="410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3" tIns="50911" rIns="101823" bIns="509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9115" algn="l" rtl="0" eaLnBrk="1" fontAlgn="base" hangingPunct="1">
        <a:spcBef>
          <a:spcPct val="0"/>
        </a:spcBef>
        <a:spcAft>
          <a:spcPct val="0"/>
        </a:spcAft>
        <a:defRPr sz="3600" b="1">
          <a:solidFill>
            <a:schemeClr val="bg1"/>
          </a:solidFill>
          <a:latin typeface="Arial" charset="0"/>
          <a:cs typeface="Arial" charset="0"/>
        </a:defRPr>
      </a:lvl6pPr>
      <a:lvl7pPr marL="1018228" algn="l" rtl="0" eaLnBrk="1" fontAlgn="base" hangingPunct="1">
        <a:spcBef>
          <a:spcPct val="0"/>
        </a:spcBef>
        <a:spcAft>
          <a:spcPct val="0"/>
        </a:spcAft>
        <a:defRPr sz="3600" b="1">
          <a:solidFill>
            <a:schemeClr val="bg1"/>
          </a:solidFill>
          <a:latin typeface="Arial" charset="0"/>
          <a:cs typeface="Arial" charset="0"/>
        </a:defRPr>
      </a:lvl7pPr>
      <a:lvl8pPr marL="1527344" algn="l" rtl="0" eaLnBrk="1" fontAlgn="base" hangingPunct="1">
        <a:spcBef>
          <a:spcPct val="0"/>
        </a:spcBef>
        <a:spcAft>
          <a:spcPct val="0"/>
        </a:spcAft>
        <a:defRPr sz="3600" b="1">
          <a:solidFill>
            <a:schemeClr val="bg1"/>
          </a:solidFill>
          <a:latin typeface="Arial" charset="0"/>
          <a:cs typeface="Arial" charset="0"/>
        </a:defRPr>
      </a:lvl8pPr>
      <a:lvl9pPr marL="2036458" algn="l" rtl="0" eaLnBrk="1" fontAlgn="base" hangingPunct="1">
        <a:spcBef>
          <a:spcPct val="0"/>
        </a:spcBef>
        <a:spcAft>
          <a:spcPct val="0"/>
        </a:spcAft>
        <a:defRPr sz="3600" b="1">
          <a:solidFill>
            <a:schemeClr val="bg1"/>
          </a:solidFill>
          <a:latin typeface="Arial" charset="0"/>
          <a:cs typeface="Arial" charset="0"/>
        </a:defRPr>
      </a:lvl9pPr>
    </p:titleStyle>
    <p:bodyStyle>
      <a:lvl1pPr marL="381835" indent="-381835"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310" indent="-318195"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787" indent="-254556"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900"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1015" indent="-254556"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80012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9245"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8359"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7471" indent="-254556"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8228" rtl="0" eaLnBrk="1" latinLnBrk="0" hangingPunct="1">
        <a:defRPr sz="2000" kern="1200">
          <a:solidFill>
            <a:schemeClr val="tx1"/>
          </a:solidFill>
          <a:latin typeface="+mn-lt"/>
          <a:ea typeface="+mn-ea"/>
          <a:cs typeface="+mn-cs"/>
        </a:defRPr>
      </a:lvl1pPr>
      <a:lvl2pPr marL="509115" algn="l" defTabSz="1018228" rtl="0" eaLnBrk="1" latinLnBrk="0" hangingPunct="1">
        <a:defRPr sz="2000" kern="1200">
          <a:solidFill>
            <a:schemeClr val="tx1"/>
          </a:solidFill>
          <a:latin typeface="+mn-lt"/>
          <a:ea typeface="+mn-ea"/>
          <a:cs typeface="+mn-cs"/>
        </a:defRPr>
      </a:lvl2pPr>
      <a:lvl3pPr marL="1018228" algn="l" defTabSz="1018228" rtl="0" eaLnBrk="1" latinLnBrk="0" hangingPunct="1">
        <a:defRPr sz="2000" kern="1200">
          <a:solidFill>
            <a:schemeClr val="tx1"/>
          </a:solidFill>
          <a:latin typeface="+mn-lt"/>
          <a:ea typeface="+mn-ea"/>
          <a:cs typeface="+mn-cs"/>
        </a:defRPr>
      </a:lvl3pPr>
      <a:lvl4pPr marL="1527344" algn="l" defTabSz="1018228" rtl="0" eaLnBrk="1" latinLnBrk="0" hangingPunct="1">
        <a:defRPr sz="2000" kern="1200">
          <a:solidFill>
            <a:schemeClr val="tx1"/>
          </a:solidFill>
          <a:latin typeface="+mn-lt"/>
          <a:ea typeface="+mn-ea"/>
          <a:cs typeface="+mn-cs"/>
        </a:defRPr>
      </a:lvl4pPr>
      <a:lvl5pPr marL="2036458" algn="l" defTabSz="1018228" rtl="0" eaLnBrk="1" latinLnBrk="0" hangingPunct="1">
        <a:defRPr sz="2000" kern="1200">
          <a:solidFill>
            <a:schemeClr val="tx1"/>
          </a:solidFill>
          <a:latin typeface="+mn-lt"/>
          <a:ea typeface="+mn-ea"/>
          <a:cs typeface="+mn-cs"/>
        </a:defRPr>
      </a:lvl5pPr>
      <a:lvl6pPr marL="2545574" algn="l" defTabSz="1018228" rtl="0" eaLnBrk="1" latinLnBrk="0" hangingPunct="1">
        <a:defRPr sz="2000" kern="1200">
          <a:solidFill>
            <a:schemeClr val="tx1"/>
          </a:solidFill>
          <a:latin typeface="+mn-lt"/>
          <a:ea typeface="+mn-ea"/>
          <a:cs typeface="+mn-cs"/>
        </a:defRPr>
      </a:lvl6pPr>
      <a:lvl7pPr marL="3054686" algn="l" defTabSz="1018228" rtl="0" eaLnBrk="1" latinLnBrk="0" hangingPunct="1">
        <a:defRPr sz="2000" kern="1200">
          <a:solidFill>
            <a:schemeClr val="tx1"/>
          </a:solidFill>
          <a:latin typeface="+mn-lt"/>
          <a:ea typeface="+mn-ea"/>
          <a:cs typeface="+mn-cs"/>
        </a:defRPr>
      </a:lvl7pPr>
      <a:lvl8pPr marL="3563802" algn="l" defTabSz="1018228" rtl="0" eaLnBrk="1" latinLnBrk="0" hangingPunct="1">
        <a:defRPr sz="2000" kern="1200">
          <a:solidFill>
            <a:schemeClr val="tx1"/>
          </a:solidFill>
          <a:latin typeface="+mn-lt"/>
          <a:ea typeface="+mn-ea"/>
          <a:cs typeface="+mn-cs"/>
        </a:defRPr>
      </a:lvl8pPr>
      <a:lvl9pPr marL="4072914" algn="l" defTabSz="1018228" rtl="0" eaLnBrk="1" latinLnBrk="0" hangingPunct="1">
        <a:defRPr sz="20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ctr" anchorCtr="0" compatLnSpc="1">
            <a:prstTxWarp prst="textNoShape">
              <a:avLst/>
            </a:prstTxWarp>
          </a:bodyPr>
          <a:lstStyle/>
          <a:p>
            <a:pPr lvl="0"/>
            <a:r>
              <a:rPr lang="en-US" altLang="en-US" smtClean="0"/>
              <a:t>Click to edit Master title style</a:t>
            </a:r>
          </a:p>
        </p:txBody>
      </p:sp>
      <p:sp>
        <p:nvSpPr>
          <p:cNvPr id="12292"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51" tIns="50877" rIns="101751" bIns="5087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759" algn="l" rtl="0" eaLnBrk="1" fontAlgn="base" hangingPunct="1">
        <a:spcBef>
          <a:spcPct val="0"/>
        </a:spcBef>
        <a:spcAft>
          <a:spcPct val="0"/>
        </a:spcAft>
        <a:defRPr sz="3600" b="1">
          <a:solidFill>
            <a:schemeClr val="bg1"/>
          </a:solidFill>
          <a:latin typeface="Arial" charset="0"/>
          <a:cs typeface="Arial" charset="0"/>
        </a:defRPr>
      </a:lvl6pPr>
      <a:lvl7pPr marL="1017514" algn="l" rtl="0" eaLnBrk="1" fontAlgn="base" hangingPunct="1">
        <a:spcBef>
          <a:spcPct val="0"/>
        </a:spcBef>
        <a:spcAft>
          <a:spcPct val="0"/>
        </a:spcAft>
        <a:defRPr sz="3600" b="1">
          <a:solidFill>
            <a:schemeClr val="bg1"/>
          </a:solidFill>
          <a:latin typeface="Arial" charset="0"/>
          <a:cs typeface="Arial" charset="0"/>
        </a:defRPr>
      </a:lvl7pPr>
      <a:lvl8pPr marL="1526273" algn="l" rtl="0" eaLnBrk="1" fontAlgn="base" hangingPunct="1">
        <a:spcBef>
          <a:spcPct val="0"/>
        </a:spcBef>
        <a:spcAft>
          <a:spcPct val="0"/>
        </a:spcAft>
        <a:defRPr sz="3600" b="1">
          <a:solidFill>
            <a:schemeClr val="bg1"/>
          </a:solidFill>
          <a:latin typeface="Arial" charset="0"/>
          <a:cs typeface="Arial" charset="0"/>
        </a:defRPr>
      </a:lvl8pPr>
      <a:lvl9pPr marL="2035029" algn="l" rtl="0" eaLnBrk="1" fontAlgn="base" hangingPunct="1">
        <a:spcBef>
          <a:spcPct val="0"/>
        </a:spcBef>
        <a:spcAft>
          <a:spcPct val="0"/>
        </a:spcAft>
        <a:defRPr sz="3600" b="1">
          <a:solidFill>
            <a:schemeClr val="bg1"/>
          </a:solidFill>
          <a:latin typeface="Arial" charset="0"/>
          <a:cs typeface="Arial" charset="0"/>
        </a:defRPr>
      </a:lvl9pPr>
    </p:titleStyle>
    <p:bodyStyle>
      <a:lvl1pPr marL="381568" indent="-381568"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730" indent="-317972"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1894" indent="-254381"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651"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407" indent="-254381"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166"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6924"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5680"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435" indent="-254381"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514" rtl="0" eaLnBrk="1" latinLnBrk="0" hangingPunct="1">
        <a:defRPr sz="2000" kern="1200">
          <a:solidFill>
            <a:schemeClr val="tx1"/>
          </a:solidFill>
          <a:latin typeface="+mn-lt"/>
          <a:ea typeface="+mn-ea"/>
          <a:cs typeface="+mn-cs"/>
        </a:defRPr>
      </a:lvl1pPr>
      <a:lvl2pPr marL="508759" algn="l" defTabSz="1017514" rtl="0" eaLnBrk="1" latinLnBrk="0" hangingPunct="1">
        <a:defRPr sz="2000" kern="1200">
          <a:solidFill>
            <a:schemeClr val="tx1"/>
          </a:solidFill>
          <a:latin typeface="+mn-lt"/>
          <a:ea typeface="+mn-ea"/>
          <a:cs typeface="+mn-cs"/>
        </a:defRPr>
      </a:lvl2pPr>
      <a:lvl3pPr marL="1017514" algn="l" defTabSz="1017514" rtl="0" eaLnBrk="1" latinLnBrk="0" hangingPunct="1">
        <a:defRPr sz="2000" kern="1200">
          <a:solidFill>
            <a:schemeClr val="tx1"/>
          </a:solidFill>
          <a:latin typeface="+mn-lt"/>
          <a:ea typeface="+mn-ea"/>
          <a:cs typeface="+mn-cs"/>
        </a:defRPr>
      </a:lvl3pPr>
      <a:lvl4pPr marL="1526273" algn="l" defTabSz="1017514" rtl="0" eaLnBrk="1" latinLnBrk="0" hangingPunct="1">
        <a:defRPr sz="2000" kern="1200">
          <a:solidFill>
            <a:schemeClr val="tx1"/>
          </a:solidFill>
          <a:latin typeface="+mn-lt"/>
          <a:ea typeface="+mn-ea"/>
          <a:cs typeface="+mn-cs"/>
        </a:defRPr>
      </a:lvl4pPr>
      <a:lvl5pPr marL="2035029" algn="l" defTabSz="1017514" rtl="0" eaLnBrk="1" latinLnBrk="0" hangingPunct="1">
        <a:defRPr sz="2000" kern="1200">
          <a:solidFill>
            <a:schemeClr val="tx1"/>
          </a:solidFill>
          <a:latin typeface="+mn-lt"/>
          <a:ea typeface="+mn-ea"/>
          <a:cs typeface="+mn-cs"/>
        </a:defRPr>
      </a:lvl5pPr>
      <a:lvl6pPr marL="2543789" algn="l" defTabSz="1017514" rtl="0" eaLnBrk="1" latinLnBrk="0" hangingPunct="1">
        <a:defRPr sz="2000" kern="1200">
          <a:solidFill>
            <a:schemeClr val="tx1"/>
          </a:solidFill>
          <a:latin typeface="+mn-lt"/>
          <a:ea typeface="+mn-ea"/>
          <a:cs typeface="+mn-cs"/>
        </a:defRPr>
      </a:lvl6pPr>
      <a:lvl7pPr marL="3052543" algn="l" defTabSz="1017514" rtl="0" eaLnBrk="1" latinLnBrk="0" hangingPunct="1">
        <a:defRPr sz="2000" kern="1200">
          <a:solidFill>
            <a:schemeClr val="tx1"/>
          </a:solidFill>
          <a:latin typeface="+mn-lt"/>
          <a:ea typeface="+mn-ea"/>
          <a:cs typeface="+mn-cs"/>
        </a:defRPr>
      </a:lvl7pPr>
      <a:lvl8pPr marL="3561303" algn="l" defTabSz="1017514" rtl="0" eaLnBrk="1" latinLnBrk="0" hangingPunct="1">
        <a:defRPr sz="2000" kern="1200">
          <a:solidFill>
            <a:schemeClr val="tx1"/>
          </a:solidFill>
          <a:latin typeface="+mn-lt"/>
          <a:ea typeface="+mn-ea"/>
          <a:cs typeface="+mn-cs"/>
        </a:defRPr>
      </a:lvl8pPr>
      <a:lvl9pPr marL="4070058" algn="l" defTabSz="1017514"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ctr" anchorCtr="0" compatLnSpc="1">
            <a:prstTxWarp prst="textNoShape">
              <a:avLst/>
            </a:prstTxWarp>
          </a:bodyPr>
          <a:lstStyle/>
          <a:p>
            <a:pPr lvl="0"/>
            <a:r>
              <a:rPr lang="en-US" altLang="en-US" smtClean="0"/>
              <a:t>Click to edit Master title style</a:t>
            </a:r>
          </a:p>
        </p:txBody>
      </p:sp>
      <p:sp>
        <p:nvSpPr>
          <p:cNvPr id="5124" name="Rectangle 3"/>
          <p:cNvSpPr>
            <a:spLocks noGrp="1" noChangeArrowheads="1"/>
          </p:cNvSpPr>
          <p:nvPr>
            <p:ph type="body" idx="1"/>
          </p:nvPr>
        </p:nvSpPr>
        <p:spPr bwMode="auto">
          <a:xfrm>
            <a:off x="335280" y="1295407"/>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11" tIns="50906" rIns="101811" bIns="509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5" name="Text Box 8"/>
          <p:cNvSpPr txBox="1">
            <a:spLocks noChangeArrowheads="1"/>
          </p:cNvSpPr>
          <p:nvPr/>
        </p:nvSpPr>
        <p:spPr bwMode="auto">
          <a:xfrm>
            <a:off x="9555484" y="7274034"/>
            <a:ext cx="346675" cy="24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11" tIns="50906" rIns="101811" bIns="50906">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fld id="{DE3AC588-54B0-436B-9AE4-336D5617174C}" type="slidenum">
              <a:rPr lang="en-US" altLang="en-US" sz="900" b="1" smtClean="0">
                <a:solidFill>
                  <a:srgbClr val="595959"/>
                </a:solidFill>
              </a:rPr>
              <a:pPr>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9056" algn="l" rtl="0" eaLnBrk="1" fontAlgn="base" hangingPunct="1">
        <a:spcBef>
          <a:spcPct val="0"/>
        </a:spcBef>
        <a:spcAft>
          <a:spcPct val="0"/>
        </a:spcAft>
        <a:defRPr sz="3100" b="1">
          <a:solidFill>
            <a:srgbClr val="1D75B4"/>
          </a:solidFill>
          <a:latin typeface="Arial" charset="0"/>
        </a:defRPr>
      </a:lvl6pPr>
      <a:lvl7pPr marL="1018109" algn="l" rtl="0" eaLnBrk="1" fontAlgn="base" hangingPunct="1">
        <a:spcBef>
          <a:spcPct val="0"/>
        </a:spcBef>
        <a:spcAft>
          <a:spcPct val="0"/>
        </a:spcAft>
        <a:defRPr sz="3100" b="1">
          <a:solidFill>
            <a:srgbClr val="1D75B4"/>
          </a:solidFill>
          <a:latin typeface="Arial" charset="0"/>
        </a:defRPr>
      </a:lvl7pPr>
      <a:lvl8pPr marL="1527166" algn="l" rtl="0" eaLnBrk="1" fontAlgn="base" hangingPunct="1">
        <a:spcBef>
          <a:spcPct val="0"/>
        </a:spcBef>
        <a:spcAft>
          <a:spcPct val="0"/>
        </a:spcAft>
        <a:defRPr sz="3100" b="1">
          <a:solidFill>
            <a:srgbClr val="1D75B4"/>
          </a:solidFill>
          <a:latin typeface="Arial" charset="0"/>
        </a:defRPr>
      </a:lvl8pPr>
      <a:lvl9pPr marL="2036219" algn="l" rtl="0" eaLnBrk="1" fontAlgn="base" hangingPunct="1">
        <a:spcBef>
          <a:spcPct val="0"/>
        </a:spcBef>
        <a:spcAft>
          <a:spcPct val="0"/>
        </a:spcAft>
        <a:defRPr sz="3100" b="1">
          <a:solidFill>
            <a:srgbClr val="1D75B4"/>
          </a:solidFill>
          <a:latin typeface="Arial" charset="0"/>
        </a:defRPr>
      </a:lvl9pPr>
    </p:titleStyle>
    <p:bodyStyle>
      <a:lvl1pPr marL="381791" indent="-381791"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213" indent="-318158" algn="l" rtl="0" eaLnBrk="1" fontAlgn="base" hangingPunct="1">
        <a:spcBef>
          <a:spcPct val="20000"/>
        </a:spcBef>
        <a:spcAft>
          <a:spcPct val="0"/>
        </a:spcAft>
        <a:buClr>
          <a:srgbClr val="72BFC5"/>
        </a:buClr>
        <a:buChar char="–"/>
        <a:defRPr>
          <a:solidFill>
            <a:srgbClr val="5F5F5F"/>
          </a:solidFill>
          <a:latin typeface="+mn-lt"/>
        </a:defRPr>
      </a:lvl2pPr>
      <a:lvl3pPr marL="1272638" indent="-254527" algn="l" rtl="0" eaLnBrk="1" fontAlgn="base" hangingPunct="1">
        <a:spcBef>
          <a:spcPct val="20000"/>
        </a:spcBef>
        <a:spcAft>
          <a:spcPct val="0"/>
        </a:spcAft>
        <a:buClr>
          <a:srgbClr val="72BFC5"/>
        </a:buClr>
        <a:buChar char="•"/>
        <a:defRPr>
          <a:solidFill>
            <a:srgbClr val="5F5F5F"/>
          </a:solidFill>
          <a:latin typeface="+mn-lt"/>
        </a:defRPr>
      </a:lvl3pPr>
      <a:lvl4pPr marL="1781692" indent="-254527" algn="l" rtl="0" eaLnBrk="1" fontAlgn="base" hangingPunct="1">
        <a:spcBef>
          <a:spcPct val="20000"/>
        </a:spcBef>
        <a:spcAft>
          <a:spcPct val="0"/>
        </a:spcAft>
        <a:buClr>
          <a:srgbClr val="72BFC5"/>
        </a:buClr>
        <a:buChar char="–"/>
        <a:defRPr>
          <a:solidFill>
            <a:srgbClr val="5F5F5F"/>
          </a:solidFill>
          <a:latin typeface="+mn-lt"/>
        </a:defRPr>
      </a:lvl4pPr>
      <a:lvl5pPr marL="2290747" indent="-254527" algn="l" rtl="0" eaLnBrk="1" fontAlgn="base" hangingPunct="1">
        <a:spcBef>
          <a:spcPct val="20000"/>
        </a:spcBef>
        <a:spcAft>
          <a:spcPct val="0"/>
        </a:spcAft>
        <a:buClr>
          <a:srgbClr val="72BFC5"/>
        </a:buClr>
        <a:buChar char="»"/>
        <a:defRPr>
          <a:solidFill>
            <a:srgbClr val="5F5F5F"/>
          </a:solidFill>
          <a:latin typeface="+mn-lt"/>
        </a:defRPr>
      </a:lvl5pPr>
      <a:lvl6pPr marL="2799802" indent="-254527" algn="l" rtl="0" eaLnBrk="1" fontAlgn="base" hangingPunct="1">
        <a:spcBef>
          <a:spcPct val="20000"/>
        </a:spcBef>
        <a:spcAft>
          <a:spcPct val="0"/>
        </a:spcAft>
        <a:buClr>
          <a:srgbClr val="21B14F"/>
        </a:buClr>
        <a:buChar char="»"/>
        <a:defRPr>
          <a:solidFill>
            <a:srgbClr val="5F5F5F"/>
          </a:solidFill>
          <a:latin typeface="+mn-lt"/>
        </a:defRPr>
      </a:lvl6pPr>
      <a:lvl7pPr marL="3308858" indent="-254527" algn="l" rtl="0" eaLnBrk="1" fontAlgn="base" hangingPunct="1">
        <a:spcBef>
          <a:spcPct val="20000"/>
        </a:spcBef>
        <a:spcAft>
          <a:spcPct val="0"/>
        </a:spcAft>
        <a:buClr>
          <a:srgbClr val="21B14F"/>
        </a:buClr>
        <a:buChar char="»"/>
        <a:defRPr>
          <a:solidFill>
            <a:srgbClr val="5F5F5F"/>
          </a:solidFill>
          <a:latin typeface="+mn-lt"/>
        </a:defRPr>
      </a:lvl7pPr>
      <a:lvl8pPr marL="3817912" indent="-254527" algn="l" rtl="0" eaLnBrk="1" fontAlgn="base" hangingPunct="1">
        <a:spcBef>
          <a:spcPct val="20000"/>
        </a:spcBef>
        <a:spcAft>
          <a:spcPct val="0"/>
        </a:spcAft>
        <a:buClr>
          <a:srgbClr val="21B14F"/>
        </a:buClr>
        <a:buChar char="»"/>
        <a:defRPr>
          <a:solidFill>
            <a:srgbClr val="5F5F5F"/>
          </a:solidFill>
          <a:latin typeface="+mn-lt"/>
        </a:defRPr>
      </a:lvl8pPr>
      <a:lvl9pPr marL="4326965" indent="-254527"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8109" rtl="0" eaLnBrk="1" latinLnBrk="0" hangingPunct="1">
        <a:defRPr sz="2000" kern="1200">
          <a:solidFill>
            <a:schemeClr val="tx1"/>
          </a:solidFill>
          <a:latin typeface="+mn-lt"/>
          <a:ea typeface="+mn-ea"/>
          <a:cs typeface="+mn-cs"/>
        </a:defRPr>
      </a:lvl1pPr>
      <a:lvl2pPr marL="509056" algn="l" defTabSz="1018109" rtl="0" eaLnBrk="1" latinLnBrk="0" hangingPunct="1">
        <a:defRPr sz="2000" kern="1200">
          <a:solidFill>
            <a:schemeClr val="tx1"/>
          </a:solidFill>
          <a:latin typeface="+mn-lt"/>
          <a:ea typeface="+mn-ea"/>
          <a:cs typeface="+mn-cs"/>
        </a:defRPr>
      </a:lvl2pPr>
      <a:lvl3pPr marL="1018109" algn="l" defTabSz="1018109" rtl="0" eaLnBrk="1" latinLnBrk="0" hangingPunct="1">
        <a:defRPr sz="2000" kern="1200">
          <a:solidFill>
            <a:schemeClr val="tx1"/>
          </a:solidFill>
          <a:latin typeface="+mn-lt"/>
          <a:ea typeface="+mn-ea"/>
          <a:cs typeface="+mn-cs"/>
        </a:defRPr>
      </a:lvl3pPr>
      <a:lvl4pPr marL="1527166" algn="l" defTabSz="1018109" rtl="0" eaLnBrk="1" latinLnBrk="0" hangingPunct="1">
        <a:defRPr sz="2000" kern="1200">
          <a:solidFill>
            <a:schemeClr val="tx1"/>
          </a:solidFill>
          <a:latin typeface="+mn-lt"/>
          <a:ea typeface="+mn-ea"/>
          <a:cs typeface="+mn-cs"/>
        </a:defRPr>
      </a:lvl4pPr>
      <a:lvl5pPr marL="2036219" algn="l" defTabSz="1018109" rtl="0" eaLnBrk="1" latinLnBrk="0" hangingPunct="1">
        <a:defRPr sz="2000" kern="1200">
          <a:solidFill>
            <a:schemeClr val="tx1"/>
          </a:solidFill>
          <a:latin typeface="+mn-lt"/>
          <a:ea typeface="+mn-ea"/>
          <a:cs typeface="+mn-cs"/>
        </a:defRPr>
      </a:lvl5pPr>
      <a:lvl6pPr marL="2545276" algn="l" defTabSz="1018109" rtl="0" eaLnBrk="1" latinLnBrk="0" hangingPunct="1">
        <a:defRPr sz="2000" kern="1200">
          <a:solidFill>
            <a:schemeClr val="tx1"/>
          </a:solidFill>
          <a:latin typeface="+mn-lt"/>
          <a:ea typeface="+mn-ea"/>
          <a:cs typeface="+mn-cs"/>
        </a:defRPr>
      </a:lvl6pPr>
      <a:lvl7pPr marL="3054329" algn="l" defTabSz="1018109" rtl="0" eaLnBrk="1" latinLnBrk="0" hangingPunct="1">
        <a:defRPr sz="2000" kern="1200">
          <a:solidFill>
            <a:schemeClr val="tx1"/>
          </a:solidFill>
          <a:latin typeface="+mn-lt"/>
          <a:ea typeface="+mn-ea"/>
          <a:cs typeface="+mn-cs"/>
        </a:defRPr>
      </a:lvl7pPr>
      <a:lvl8pPr marL="3563385" algn="l" defTabSz="1018109" rtl="0" eaLnBrk="1" latinLnBrk="0" hangingPunct="1">
        <a:defRPr sz="2000" kern="1200">
          <a:solidFill>
            <a:schemeClr val="tx1"/>
          </a:solidFill>
          <a:latin typeface="+mn-lt"/>
          <a:ea typeface="+mn-ea"/>
          <a:cs typeface="+mn-cs"/>
        </a:defRPr>
      </a:lvl8pPr>
      <a:lvl9pPr marL="4072438" algn="l" defTabSz="1018109"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ctr" anchorCtr="0" compatLnSpc="1">
            <a:prstTxWarp prst="textNoShape">
              <a:avLst/>
            </a:prstTxWarp>
          </a:bodyPr>
          <a:lstStyle/>
          <a:p>
            <a:pPr lvl="0"/>
            <a:r>
              <a:rPr lang="en-US" altLang="en-US" smtClean="0"/>
              <a:t>Click to edit Master title style</a:t>
            </a:r>
          </a:p>
        </p:txBody>
      </p:sp>
      <p:sp>
        <p:nvSpPr>
          <p:cNvPr id="6148"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997" algn="l" rtl="0" eaLnBrk="1" fontAlgn="base" hangingPunct="1">
        <a:spcBef>
          <a:spcPct val="0"/>
        </a:spcBef>
        <a:spcAft>
          <a:spcPct val="0"/>
        </a:spcAft>
        <a:defRPr sz="3600" b="1">
          <a:solidFill>
            <a:schemeClr val="bg1"/>
          </a:solidFill>
          <a:latin typeface="Arial" charset="0"/>
          <a:cs typeface="Arial" charset="0"/>
        </a:defRPr>
      </a:lvl6pPr>
      <a:lvl7pPr marL="1017990" algn="l" rtl="0" eaLnBrk="1" fontAlgn="base" hangingPunct="1">
        <a:spcBef>
          <a:spcPct val="0"/>
        </a:spcBef>
        <a:spcAft>
          <a:spcPct val="0"/>
        </a:spcAft>
        <a:defRPr sz="3600" b="1">
          <a:solidFill>
            <a:schemeClr val="bg1"/>
          </a:solidFill>
          <a:latin typeface="Arial" charset="0"/>
          <a:cs typeface="Arial" charset="0"/>
        </a:defRPr>
      </a:lvl7pPr>
      <a:lvl8pPr marL="1526988" algn="l" rtl="0" eaLnBrk="1" fontAlgn="base" hangingPunct="1">
        <a:spcBef>
          <a:spcPct val="0"/>
        </a:spcBef>
        <a:spcAft>
          <a:spcPct val="0"/>
        </a:spcAft>
        <a:defRPr sz="3600" b="1">
          <a:solidFill>
            <a:schemeClr val="bg1"/>
          </a:solidFill>
          <a:latin typeface="Arial" charset="0"/>
          <a:cs typeface="Arial" charset="0"/>
        </a:defRPr>
      </a:lvl8pPr>
      <a:lvl9pPr marL="2035981" algn="l" rtl="0" eaLnBrk="1" fontAlgn="base" hangingPunct="1">
        <a:spcBef>
          <a:spcPct val="0"/>
        </a:spcBef>
        <a:spcAft>
          <a:spcPct val="0"/>
        </a:spcAft>
        <a:defRPr sz="3600" b="1">
          <a:solidFill>
            <a:schemeClr val="bg1"/>
          </a:solidFill>
          <a:latin typeface="Arial" charset="0"/>
          <a:cs typeface="Arial" charset="0"/>
        </a:defRPr>
      </a:lvl9pPr>
    </p:titleStyle>
    <p:bodyStyle>
      <a:lvl1pPr marL="381746" indent="-381746"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7116" indent="-318121"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489" indent="-254498"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483"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90479" indent="-254498"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9474"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8471"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7465"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6459" indent="-254498"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CPTC_ppt_inside_v2.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bwMode="auto">
          <a:xfrm>
            <a:off x="335280" y="0"/>
            <a:ext cx="9220200" cy="94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ctr" anchorCtr="0" compatLnSpc="1">
            <a:prstTxWarp prst="textNoShape">
              <a:avLst/>
            </a:prstTxWarp>
          </a:bodyPr>
          <a:lstStyle/>
          <a:p>
            <a:pPr lvl="0"/>
            <a:r>
              <a:rPr lang="en-US" altLang="en-US" smtClean="0"/>
              <a:t>Click to edit Master title style</a:t>
            </a:r>
          </a:p>
        </p:txBody>
      </p:sp>
      <p:sp>
        <p:nvSpPr>
          <p:cNvPr id="7172" name="Rectangle 3"/>
          <p:cNvSpPr>
            <a:spLocks noGrp="1" noChangeArrowheads="1"/>
          </p:cNvSpPr>
          <p:nvPr>
            <p:ph type="body" idx="1"/>
          </p:nvPr>
        </p:nvSpPr>
        <p:spPr bwMode="auto">
          <a:xfrm>
            <a:off x="335280" y="1295410"/>
            <a:ext cx="9220200" cy="56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87" tIns="50894" rIns="101787" bIns="5089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3" name="Text Box 8"/>
          <p:cNvSpPr txBox="1">
            <a:spLocks noChangeArrowheads="1"/>
          </p:cNvSpPr>
          <p:nvPr/>
        </p:nvSpPr>
        <p:spPr bwMode="auto">
          <a:xfrm>
            <a:off x="9555485" y="7274035"/>
            <a:ext cx="346626" cy="24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87" tIns="50894" rIns="101787" bIns="508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93B8AC4C-384F-4826-A2C3-988072390F17}" type="slidenum">
              <a:rPr lang="en-US" altLang="en-US" sz="900" b="1" smtClean="0">
                <a:solidFill>
                  <a:srgbClr val="595959"/>
                </a:solidFill>
              </a:rPr>
              <a:pPr eaLnBrk="1" hangingPunct="1">
                <a:defRPr/>
              </a:pPr>
              <a:t>‹#›</a:t>
            </a:fld>
            <a:endParaRPr lang="en-US" altLang="en-US" sz="900" b="1" smtClean="0">
              <a:solidFill>
                <a:srgbClr val="595959"/>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1" fontAlgn="base" hangingPunct="1">
        <a:spcBef>
          <a:spcPct val="0"/>
        </a:spcBef>
        <a:spcAft>
          <a:spcPct val="0"/>
        </a:spcAft>
        <a:defRPr sz="2700" b="1">
          <a:solidFill>
            <a:schemeClr val="bg1"/>
          </a:solidFill>
          <a:latin typeface="+mj-lt"/>
          <a:ea typeface="+mj-ea"/>
          <a:cs typeface="+mj-cs"/>
        </a:defRPr>
      </a:lvl1pPr>
      <a:lvl2pPr algn="l" rtl="0" eaLnBrk="1" fontAlgn="base" hangingPunct="1">
        <a:spcBef>
          <a:spcPct val="0"/>
        </a:spcBef>
        <a:spcAft>
          <a:spcPct val="0"/>
        </a:spcAft>
        <a:defRPr sz="2700" b="1">
          <a:solidFill>
            <a:schemeClr val="bg1"/>
          </a:solidFill>
          <a:latin typeface="Arial" charset="0"/>
        </a:defRPr>
      </a:lvl2pPr>
      <a:lvl3pPr algn="l" rtl="0" eaLnBrk="1" fontAlgn="base" hangingPunct="1">
        <a:spcBef>
          <a:spcPct val="0"/>
        </a:spcBef>
        <a:spcAft>
          <a:spcPct val="0"/>
        </a:spcAft>
        <a:defRPr sz="2700" b="1">
          <a:solidFill>
            <a:schemeClr val="bg1"/>
          </a:solidFill>
          <a:latin typeface="Arial" charset="0"/>
        </a:defRPr>
      </a:lvl3pPr>
      <a:lvl4pPr algn="l" rtl="0" eaLnBrk="1" fontAlgn="base" hangingPunct="1">
        <a:spcBef>
          <a:spcPct val="0"/>
        </a:spcBef>
        <a:spcAft>
          <a:spcPct val="0"/>
        </a:spcAft>
        <a:defRPr sz="2700" b="1">
          <a:solidFill>
            <a:schemeClr val="bg1"/>
          </a:solidFill>
          <a:latin typeface="Arial" charset="0"/>
        </a:defRPr>
      </a:lvl4pPr>
      <a:lvl5pPr algn="l" rtl="0" eaLnBrk="1" fontAlgn="base" hangingPunct="1">
        <a:spcBef>
          <a:spcPct val="0"/>
        </a:spcBef>
        <a:spcAft>
          <a:spcPct val="0"/>
        </a:spcAft>
        <a:defRPr sz="2700" b="1">
          <a:solidFill>
            <a:schemeClr val="bg1"/>
          </a:solidFill>
          <a:latin typeface="Arial" charset="0"/>
        </a:defRPr>
      </a:lvl5pPr>
      <a:lvl6pPr marL="508938" algn="l" rtl="0" eaLnBrk="1" fontAlgn="base" hangingPunct="1">
        <a:spcBef>
          <a:spcPct val="0"/>
        </a:spcBef>
        <a:spcAft>
          <a:spcPct val="0"/>
        </a:spcAft>
        <a:defRPr sz="3100" b="1">
          <a:solidFill>
            <a:srgbClr val="1D75B4"/>
          </a:solidFill>
          <a:latin typeface="Arial" charset="0"/>
        </a:defRPr>
      </a:lvl6pPr>
      <a:lvl7pPr marL="1017871" algn="l" rtl="0" eaLnBrk="1" fontAlgn="base" hangingPunct="1">
        <a:spcBef>
          <a:spcPct val="0"/>
        </a:spcBef>
        <a:spcAft>
          <a:spcPct val="0"/>
        </a:spcAft>
        <a:defRPr sz="3100" b="1">
          <a:solidFill>
            <a:srgbClr val="1D75B4"/>
          </a:solidFill>
          <a:latin typeface="Arial" charset="0"/>
        </a:defRPr>
      </a:lvl7pPr>
      <a:lvl8pPr marL="1526809" algn="l" rtl="0" eaLnBrk="1" fontAlgn="base" hangingPunct="1">
        <a:spcBef>
          <a:spcPct val="0"/>
        </a:spcBef>
        <a:spcAft>
          <a:spcPct val="0"/>
        </a:spcAft>
        <a:defRPr sz="3100" b="1">
          <a:solidFill>
            <a:srgbClr val="1D75B4"/>
          </a:solidFill>
          <a:latin typeface="Arial" charset="0"/>
        </a:defRPr>
      </a:lvl8pPr>
      <a:lvl9pPr marL="2035743" algn="l" rtl="0" eaLnBrk="1" fontAlgn="base" hangingPunct="1">
        <a:spcBef>
          <a:spcPct val="0"/>
        </a:spcBef>
        <a:spcAft>
          <a:spcPct val="0"/>
        </a:spcAft>
        <a:defRPr sz="3100" b="1">
          <a:solidFill>
            <a:srgbClr val="1D75B4"/>
          </a:solidFill>
          <a:latin typeface="Arial" charset="0"/>
        </a:defRPr>
      </a:lvl9pPr>
    </p:titleStyle>
    <p:bodyStyle>
      <a:lvl1pPr marL="381702" indent="-381702" algn="l" rtl="0" eaLnBrk="1" fontAlgn="base" hangingPunct="1">
        <a:spcBef>
          <a:spcPct val="20000"/>
        </a:spcBef>
        <a:spcAft>
          <a:spcPct val="0"/>
        </a:spcAft>
        <a:buClr>
          <a:srgbClr val="1D75B4"/>
        </a:buClr>
        <a:buChar char="•"/>
        <a:defRPr sz="2200">
          <a:solidFill>
            <a:srgbClr val="5F5F5F"/>
          </a:solidFill>
          <a:latin typeface="+mn-lt"/>
          <a:ea typeface="+mn-ea"/>
          <a:cs typeface="+mn-cs"/>
        </a:defRPr>
      </a:lvl1pPr>
      <a:lvl2pPr marL="827019" indent="-318084" algn="l" rtl="0" eaLnBrk="1" fontAlgn="base" hangingPunct="1">
        <a:spcBef>
          <a:spcPct val="20000"/>
        </a:spcBef>
        <a:spcAft>
          <a:spcPct val="0"/>
        </a:spcAft>
        <a:buClr>
          <a:srgbClr val="72BFC5"/>
        </a:buClr>
        <a:buChar char="–"/>
        <a:defRPr>
          <a:solidFill>
            <a:srgbClr val="5F5F5F"/>
          </a:solidFill>
          <a:latin typeface="+mn-lt"/>
        </a:defRPr>
      </a:lvl2pPr>
      <a:lvl3pPr marL="1272341" indent="-254469" algn="l" rtl="0" eaLnBrk="1" fontAlgn="base" hangingPunct="1">
        <a:spcBef>
          <a:spcPct val="20000"/>
        </a:spcBef>
        <a:spcAft>
          <a:spcPct val="0"/>
        </a:spcAft>
        <a:buClr>
          <a:srgbClr val="72BFC5"/>
        </a:buClr>
        <a:buChar char="•"/>
        <a:defRPr>
          <a:solidFill>
            <a:srgbClr val="5F5F5F"/>
          </a:solidFill>
          <a:latin typeface="+mn-lt"/>
        </a:defRPr>
      </a:lvl3pPr>
      <a:lvl4pPr marL="1781275" indent="-254469" algn="l" rtl="0" eaLnBrk="1" fontAlgn="base" hangingPunct="1">
        <a:spcBef>
          <a:spcPct val="20000"/>
        </a:spcBef>
        <a:spcAft>
          <a:spcPct val="0"/>
        </a:spcAft>
        <a:buClr>
          <a:srgbClr val="72BFC5"/>
        </a:buClr>
        <a:buChar char="–"/>
        <a:defRPr>
          <a:solidFill>
            <a:srgbClr val="5F5F5F"/>
          </a:solidFill>
          <a:latin typeface="+mn-lt"/>
        </a:defRPr>
      </a:lvl4pPr>
      <a:lvl5pPr marL="2290211" indent="-254469" algn="l" rtl="0" eaLnBrk="1" fontAlgn="base" hangingPunct="1">
        <a:spcBef>
          <a:spcPct val="20000"/>
        </a:spcBef>
        <a:spcAft>
          <a:spcPct val="0"/>
        </a:spcAft>
        <a:buClr>
          <a:srgbClr val="72BFC5"/>
        </a:buClr>
        <a:buChar char="»"/>
        <a:defRPr>
          <a:solidFill>
            <a:srgbClr val="5F5F5F"/>
          </a:solidFill>
          <a:latin typeface="+mn-lt"/>
        </a:defRPr>
      </a:lvl5pPr>
      <a:lvl6pPr marL="2799147" indent="-254469" algn="l" rtl="0" eaLnBrk="1" fontAlgn="base" hangingPunct="1">
        <a:spcBef>
          <a:spcPct val="20000"/>
        </a:spcBef>
        <a:spcAft>
          <a:spcPct val="0"/>
        </a:spcAft>
        <a:buClr>
          <a:srgbClr val="21B14F"/>
        </a:buClr>
        <a:buChar char="»"/>
        <a:defRPr>
          <a:solidFill>
            <a:srgbClr val="5F5F5F"/>
          </a:solidFill>
          <a:latin typeface="+mn-lt"/>
        </a:defRPr>
      </a:lvl6pPr>
      <a:lvl7pPr marL="3308084" indent="-254469" algn="l" rtl="0" eaLnBrk="1" fontAlgn="base" hangingPunct="1">
        <a:spcBef>
          <a:spcPct val="20000"/>
        </a:spcBef>
        <a:spcAft>
          <a:spcPct val="0"/>
        </a:spcAft>
        <a:buClr>
          <a:srgbClr val="21B14F"/>
        </a:buClr>
        <a:buChar char="»"/>
        <a:defRPr>
          <a:solidFill>
            <a:srgbClr val="5F5F5F"/>
          </a:solidFill>
          <a:latin typeface="+mn-lt"/>
        </a:defRPr>
      </a:lvl7pPr>
      <a:lvl8pPr marL="3817019" indent="-254469" algn="l" rtl="0" eaLnBrk="1" fontAlgn="base" hangingPunct="1">
        <a:spcBef>
          <a:spcPct val="20000"/>
        </a:spcBef>
        <a:spcAft>
          <a:spcPct val="0"/>
        </a:spcAft>
        <a:buClr>
          <a:srgbClr val="21B14F"/>
        </a:buClr>
        <a:buChar char="»"/>
        <a:defRPr>
          <a:solidFill>
            <a:srgbClr val="5F5F5F"/>
          </a:solidFill>
          <a:latin typeface="+mn-lt"/>
        </a:defRPr>
      </a:lvl8pPr>
      <a:lvl9pPr marL="4325953" indent="-254469" algn="l" rtl="0" eaLnBrk="1" fontAlgn="base" hangingPunct="1">
        <a:spcBef>
          <a:spcPct val="20000"/>
        </a:spcBef>
        <a:spcAft>
          <a:spcPct val="0"/>
        </a:spcAft>
        <a:buClr>
          <a:srgbClr val="21B14F"/>
        </a:buClr>
        <a:buChar char="»"/>
        <a:defRPr>
          <a:solidFill>
            <a:srgbClr val="5F5F5F"/>
          </a:solidFill>
          <a:latin typeface="+mn-lt"/>
        </a:defRPr>
      </a:lvl9pPr>
    </p:bodyStyle>
    <p:otherStyle>
      <a:defPPr>
        <a:defRPr lang="en-US"/>
      </a:defPPr>
      <a:lvl1pPr marL="0" algn="l" defTabSz="1017871" rtl="0" eaLnBrk="1" latinLnBrk="0" hangingPunct="1">
        <a:defRPr sz="2000" kern="1200">
          <a:solidFill>
            <a:schemeClr val="tx1"/>
          </a:solidFill>
          <a:latin typeface="+mn-lt"/>
          <a:ea typeface="+mn-ea"/>
          <a:cs typeface="+mn-cs"/>
        </a:defRPr>
      </a:lvl1pPr>
      <a:lvl2pPr marL="508938" algn="l" defTabSz="1017871" rtl="0" eaLnBrk="1" latinLnBrk="0" hangingPunct="1">
        <a:defRPr sz="2000" kern="1200">
          <a:solidFill>
            <a:schemeClr val="tx1"/>
          </a:solidFill>
          <a:latin typeface="+mn-lt"/>
          <a:ea typeface="+mn-ea"/>
          <a:cs typeface="+mn-cs"/>
        </a:defRPr>
      </a:lvl2pPr>
      <a:lvl3pPr marL="1017871" algn="l" defTabSz="1017871" rtl="0" eaLnBrk="1" latinLnBrk="0" hangingPunct="1">
        <a:defRPr sz="2000" kern="1200">
          <a:solidFill>
            <a:schemeClr val="tx1"/>
          </a:solidFill>
          <a:latin typeface="+mn-lt"/>
          <a:ea typeface="+mn-ea"/>
          <a:cs typeface="+mn-cs"/>
        </a:defRPr>
      </a:lvl3pPr>
      <a:lvl4pPr marL="1526809" algn="l" defTabSz="1017871" rtl="0" eaLnBrk="1" latinLnBrk="0" hangingPunct="1">
        <a:defRPr sz="2000" kern="1200">
          <a:solidFill>
            <a:schemeClr val="tx1"/>
          </a:solidFill>
          <a:latin typeface="+mn-lt"/>
          <a:ea typeface="+mn-ea"/>
          <a:cs typeface="+mn-cs"/>
        </a:defRPr>
      </a:lvl4pPr>
      <a:lvl5pPr marL="2035743" algn="l" defTabSz="1017871" rtl="0" eaLnBrk="1" latinLnBrk="0" hangingPunct="1">
        <a:defRPr sz="2000" kern="1200">
          <a:solidFill>
            <a:schemeClr val="tx1"/>
          </a:solidFill>
          <a:latin typeface="+mn-lt"/>
          <a:ea typeface="+mn-ea"/>
          <a:cs typeface="+mn-cs"/>
        </a:defRPr>
      </a:lvl5pPr>
      <a:lvl6pPr marL="2544681" algn="l" defTabSz="1017871" rtl="0" eaLnBrk="1" latinLnBrk="0" hangingPunct="1">
        <a:defRPr sz="2000" kern="1200">
          <a:solidFill>
            <a:schemeClr val="tx1"/>
          </a:solidFill>
          <a:latin typeface="+mn-lt"/>
          <a:ea typeface="+mn-ea"/>
          <a:cs typeface="+mn-cs"/>
        </a:defRPr>
      </a:lvl6pPr>
      <a:lvl7pPr marL="3053614" algn="l" defTabSz="1017871" rtl="0" eaLnBrk="1" latinLnBrk="0" hangingPunct="1">
        <a:defRPr sz="2000" kern="1200">
          <a:solidFill>
            <a:schemeClr val="tx1"/>
          </a:solidFill>
          <a:latin typeface="+mn-lt"/>
          <a:ea typeface="+mn-ea"/>
          <a:cs typeface="+mn-cs"/>
        </a:defRPr>
      </a:lvl7pPr>
      <a:lvl8pPr marL="3562552" algn="l" defTabSz="1017871" rtl="0" eaLnBrk="1" latinLnBrk="0" hangingPunct="1">
        <a:defRPr sz="2000" kern="1200">
          <a:solidFill>
            <a:schemeClr val="tx1"/>
          </a:solidFill>
          <a:latin typeface="+mn-lt"/>
          <a:ea typeface="+mn-ea"/>
          <a:cs typeface="+mn-cs"/>
        </a:defRPr>
      </a:lvl8pPr>
      <a:lvl9pPr marL="4071486" algn="l" defTabSz="1017871"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21" descr="CSSI Sub Slide (th revised 11-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ctr" anchorCtr="0" compatLnSpc="1">
            <a:prstTxWarp prst="textNoShape">
              <a:avLst/>
            </a:prstTxWarp>
          </a:bodyPr>
          <a:lstStyle/>
          <a:p>
            <a:pPr lvl="0"/>
            <a:r>
              <a:rPr lang="en-US" altLang="en-US" smtClean="0"/>
              <a:t>Click to edit Master title style</a:t>
            </a:r>
          </a:p>
        </p:txBody>
      </p:sp>
      <p:sp>
        <p:nvSpPr>
          <p:cNvPr id="8196"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75" tIns="50888" rIns="101775" bIns="5088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79" algn="l" rtl="0" eaLnBrk="1" fontAlgn="base" hangingPunct="1">
        <a:spcBef>
          <a:spcPct val="0"/>
        </a:spcBef>
        <a:spcAft>
          <a:spcPct val="0"/>
        </a:spcAft>
        <a:defRPr sz="3600" b="1">
          <a:solidFill>
            <a:schemeClr val="bg1"/>
          </a:solidFill>
          <a:latin typeface="Arial" charset="0"/>
          <a:cs typeface="Arial" charset="0"/>
        </a:defRPr>
      </a:lvl6pPr>
      <a:lvl7pPr marL="1017752" algn="l" rtl="0" eaLnBrk="1" fontAlgn="base" hangingPunct="1">
        <a:spcBef>
          <a:spcPct val="0"/>
        </a:spcBef>
        <a:spcAft>
          <a:spcPct val="0"/>
        </a:spcAft>
        <a:defRPr sz="3600" b="1">
          <a:solidFill>
            <a:schemeClr val="bg1"/>
          </a:solidFill>
          <a:latin typeface="Arial" charset="0"/>
          <a:cs typeface="Arial" charset="0"/>
        </a:defRPr>
      </a:lvl7pPr>
      <a:lvl8pPr marL="1526630" algn="l" rtl="0" eaLnBrk="1" fontAlgn="base" hangingPunct="1">
        <a:spcBef>
          <a:spcPct val="0"/>
        </a:spcBef>
        <a:spcAft>
          <a:spcPct val="0"/>
        </a:spcAft>
        <a:defRPr sz="3600" b="1">
          <a:solidFill>
            <a:schemeClr val="bg1"/>
          </a:solidFill>
          <a:latin typeface="Arial" charset="0"/>
          <a:cs typeface="Arial" charset="0"/>
        </a:defRPr>
      </a:lvl8pPr>
      <a:lvl9pPr marL="2035505" algn="l" rtl="0" eaLnBrk="1" fontAlgn="base" hangingPunct="1">
        <a:spcBef>
          <a:spcPct val="0"/>
        </a:spcBef>
        <a:spcAft>
          <a:spcPct val="0"/>
        </a:spcAft>
        <a:defRPr sz="3600" b="1">
          <a:solidFill>
            <a:schemeClr val="bg1"/>
          </a:solidFill>
          <a:latin typeface="Arial" charset="0"/>
          <a:cs typeface="Arial" charset="0"/>
        </a:defRPr>
      </a:lvl9pPr>
    </p:titleStyle>
    <p:bodyStyle>
      <a:lvl1pPr marL="381657" indent="-381657"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922" indent="-318047"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192" indent="-254439"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1067"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943" indent="-254439"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820"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698"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573"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5447" indent="-254439"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752" rtl="0" eaLnBrk="1" latinLnBrk="0" hangingPunct="1">
        <a:defRPr sz="2000" kern="1200">
          <a:solidFill>
            <a:schemeClr val="tx1"/>
          </a:solidFill>
          <a:latin typeface="+mn-lt"/>
          <a:ea typeface="+mn-ea"/>
          <a:cs typeface="+mn-cs"/>
        </a:defRPr>
      </a:lvl1pPr>
      <a:lvl2pPr marL="508879" algn="l" defTabSz="1017752" rtl="0" eaLnBrk="1" latinLnBrk="0" hangingPunct="1">
        <a:defRPr sz="2000" kern="1200">
          <a:solidFill>
            <a:schemeClr val="tx1"/>
          </a:solidFill>
          <a:latin typeface="+mn-lt"/>
          <a:ea typeface="+mn-ea"/>
          <a:cs typeface="+mn-cs"/>
        </a:defRPr>
      </a:lvl2pPr>
      <a:lvl3pPr marL="1017752" algn="l" defTabSz="1017752" rtl="0" eaLnBrk="1" latinLnBrk="0" hangingPunct="1">
        <a:defRPr sz="2000" kern="1200">
          <a:solidFill>
            <a:schemeClr val="tx1"/>
          </a:solidFill>
          <a:latin typeface="+mn-lt"/>
          <a:ea typeface="+mn-ea"/>
          <a:cs typeface="+mn-cs"/>
        </a:defRPr>
      </a:lvl3pPr>
      <a:lvl4pPr marL="1526630" algn="l" defTabSz="1017752" rtl="0" eaLnBrk="1" latinLnBrk="0" hangingPunct="1">
        <a:defRPr sz="2000" kern="1200">
          <a:solidFill>
            <a:schemeClr val="tx1"/>
          </a:solidFill>
          <a:latin typeface="+mn-lt"/>
          <a:ea typeface="+mn-ea"/>
          <a:cs typeface="+mn-cs"/>
        </a:defRPr>
      </a:lvl4pPr>
      <a:lvl5pPr marL="2035505" algn="l" defTabSz="1017752" rtl="0" eaLnBrk="1" latinLnBrk="0" hangingPunct="1">
        <a:defRPr sz="2000" kern="1200">
          <a:solidFill>
            <a:schemeClr val="tx1"/>
          </a:solidFill>
          <a:latin typeface="+mn-lt"/>
          <a:ea typeface="+mn-ea"/>
          <a:cs typeface="+mn-cs"/>
        </a:defRPr>
      </a:lvl5pPr>
      <a:lvl6pPr marL="2544384" algn="l" defTabSz="1017752" rtl="0" eaLnBrk="1" latinLnBrk="0" hangingPunct="1">
        <a:defRPr sz="2000" kern="1200">
          <a:solidFill>
            <a:schemeClr val="tx1"/>
          </a:solidFill>
          <a:latin typeface="+mn-lt"/>
          <a:ea typeface="+mn-ea"/>
          <a:cs typeface="+mn-cs"/>
        </a:defRPr>
      </a:lvl6pPr>
      <a:lvl7pPr marL="3053257" algn="l" defTabSz="1017752" rtl="0" eaLnBrk="1" latinLnBrk="0" hangingPunct="1">
        <a:defRPr sz="2000" kern="1200">
          <a:solidFill>
            <a:schemeClr val="tx1"/>
          </a:solidFill>
          <a:latin typeface="+mn-lt"/>
          <a:ea typeface="+mn-ea"/>
          <a:cs typeface="+mn-cs"/>
        </a:defRPr>
      </a:lvl7pPr>
      <a:lvl8pPr marL="3562135" algn="l" defTabSz="1017752" rtl="0" eaLnBrk="1" latinLnBrk="0" hangingPunct="1">
        <a:defRPr sz="2000" kern="1200">
          <a:solidFill>
            <a:schemeClr val="tx1"/>
          </a:solidFill>
          <a:latin typeface="+mn-lt"/>
          <a:ea typeface="+mn-ea"/>
          <a:cs typeface="+mn-cs"/>
        </a:defRPr>
      </a:lvl8pPr>
      <a:lvl9pPr marL="4071010" algn="l" defTabSz="1017752" rtl="0" eaLnBrk="1" latinLnBrk="0" hangingPunct="1">
        <a:defRPr sz="20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21" descr="CSSI Sub Slide (th revised 11-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100584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bwMode="auto">
          <a:xfrm>
            <a:off x="162402" y="217700"/>
            <a:ext cx="7716678" cy="9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ctr" anchorCtr="0" compatLnSpc="1">
            <a:prstTxWarp prst="textNoShape">
              <a:avLst/>
            </a:prstTxWarp>
          </a:bodyPr>
          <a:lstStyle/>
          <a:p>
            <a:pPr lvl="0"/>
            <a:r>
              <a:rPr lang="en-US" altLang="en-US" smtClean="0"/>
              <a:t>Click to edit Master title style</a:t>
            </a:r>
          </a:p>
        </p:txBody>
      </p:sp>
      <p:sp>
        <p:nvSpPr>
          <p:cNvPr id="9220" name="Rectangle 3"/>
          <p:cNvSpPr>
            <a:spLocks noGrp="1" noChangeArrowheads="1"/>
          </p:cNvSpPr>
          <p:nvPr>
            <p:ph type="body" idx="1"/>
          </p:nvPr>
        </p:nvSpPr>
        <p:spPr bwMode="auto">
          <a:xfrm>
            <a:off x="251460" y="1899920"/>
            <a:ext cx="905256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63" tIns="50882" rIns="101763" bIns="5088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819" algn="l" rtl="0" eaLnBrk="1" fontAlgn="base" hangingPunct="1">
        <a:spcBef>
          <a:spcPct val="0"/>
        </a:spcBef>
        <a:spcAft>
          <a:spcPct val="0"/>
        </a:spcAft>
        <a:defRPr sz="3600" b="1">
          <a:solidFill>
            <a:schemeClr val="bg1"/>
          </a:solidFill>
          <a:latin typeface="Arial" charset="0"/>
          <a:cs typeface="Arial" charset="0"/>
        </a:defRPr>
      </a:lvl6pPr>
      <a:lvl7pPr marL="1017633" algn="l" rtl="0" eaLnBrk="1" fontAlgn="base" hangingPunct="1">
        <a:spcBef>
          <a:spcPct val="0"/>
        </a:spcBef>
        <a:spcAft>
          <a:spcPct val="0"/>
        </a:spcAft>
        <a:defRPr sz="3600" b="1">
          <a:solidFill>
            <a:schemeClr val="bg1"/>
          </a:solidFill>
          <a:latin typeface="Arial" charset="0"/>
          <a:cs typeface="Arial" charset="0"/>
        </a:defRPr>
      </a:lvl7pPr>
      <a:lvl8pPr marL="1526452" algn="l" rtl="0" eaLnBrk="1" fontAlgn="base" hangingPunct="1">
        <a:spcBef>
          <a:spcPct val="0"/>
        </a:spcBef>
        <a:spcAft>
          <a:spcPct val="0"/>
        </a:spcAft>
        <a:defRPr sz="3600" b="1">
          <a:solidFill>
            <a:schemeClr val="bg1"/>
          </a:solidFill>
          <a:latin typeface="Arial" charset="0"/>
          <a:cs typeface="Arial" charset="0"/>
        </a:defRPr>
      </a:lvl8pPr>
      <a:lvl9pPr marL="2035267" algn="l" rtl="0" eaLnBrk="1" fontAlgn="base" hangingPunct="1">
        <a:spcBef>
          <a:spcPct val="0"/>
        </a:spcBef>
        <a:spcAft>
          <a:spcPct val="0"/>
        </a:spcAft>
        <a:defRPr sz="3600" b="1">
          <a:solidFill>
            <a:schemeClr val="bg1"/>
          </a:solidFill>
          <a:latin typeface="Arial" charset="0"/>
          <a:cs typeface="Arial" charset="0"/>
        </a:defRPr>
      </a:lvl9pPr>
    </p:titleStyle>
    <p:bodyStyle>
      <a:lvl1pPr marL="381612" indent="-381612" algn="l" rtl="0" eaLnBrk="1" fontAlgn="base" hangingPunct="1">
        <a:spcBef>
          <a:spcPct val="20000"/>
        </a:spcBef>
        <a:spcAft>
          <a:spcPct val="0"/>
        </a:spcAft>
        <a:buClr>
          <a:srgbClr val="34537C"/>
        </a:buClr>
        <a:buFont typeface="Wingdings" pitchFamily="2" charset="2"/>
        <a:buChar char="§"/>
        <a:defRPr sz="3100">
          <a:solidFill>
            <a:schemeClr val="tx1"/>
          </a:solidFill>
          <a:latin typeface="+mn-lt"/>
          <a:ea typeface="+mn-ea"/>
          <a:cs typeface="+mn-cs"/>
        </a:defRPr>
      </a:lvl1pPr>
      <a:lvl2pPr marL="826826" indent="-318009" algn="l" rtl="0" eaLnBrk="1" fontAlgn="base" hangingPunct="1">
        <a:spcBef>
          <a:spcPct val="20000"/>
        </a:spcBef>
        <a:spcAft>
          <a:spcPct val="0"/>
        </a:spcAft>
        <a:buClr>
          <a:srgbClr val="34537C"/>
        </a:buClr>
        <a:buFont typeface="Courier New" pitchFamily="49" charset="0"/>
        <a:buChar char="o"/>
        <a:defRPr sz="2700">
          <a:solidFill>
            <a:schemeClr val="tx1"/>
          </a:solidFill>
          <a:latin typeface="+mn-lt"/>
          <a:cs typeface="+mn-cs"/>
        </a:defRPr>
      </a:lvl2pPr>
      <a:lvl3pPr marL="1272043" indent="-254410" algn="l" rtl="0" eaLnBrk="1" fontAlgn="base" hangingPunct="1">
        <a:spcBef>
          <a:spcPct val="20000"/>
        </a:spcBef>
        <a:spcAft>
          <a:spcPct val="0"/>
        </a:spcAft>
        <a:buClr>
          <a:srgbClr val="34537C"/>
        </a:buClr>
        <a:buFont typeface="Arial" pitchFamily="34" charset="0"/>
        <a:buChar char="•"/>
        <a:defRPr sz="2700">
          <a:solidFill>
            <a:schemeClr val="tx1"/>
          </a:solidFill>
          <a:latin typeface="+mn-lt"/>
          <a:cs typeface="+mn-cs"/>
        </a:defRPr>
      </a:lvl3pPr>
      <a:lvl4pPr marL="1780859"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4pPr>
      <a:lvl5pPr marL="2289675" indent="-254410" algn="l" rtl="0" eaLnBrk="1" fontAlgn="base" hangingPunct="1">
        <a:spcBef>
          <a:spcPct val="20000"/>
        </a:spcBef>
        <a:spcAft>
          <a:spcPct val="0"/>
        </a:spcAft>
        <a:buClr>
          <a:srgbClr val="34537C"/>
        </a:buClr>
        <a:buFont typeface="Arial" pitchFamily="34" charset="0"/>
        <a:buChar char="•"/>
        <a:defRPr sz="2200">
          <a:solidFill>
            <a:schemeClr val="tx1"/>
          </a:solidFill>
          <a:latin typeface="+mn-lt"/>
          <a:cs typeface="+mn-cs"/>
        </a:defRPr>
      </a:lvl5pPr>
      <a:lvl6pPr marL="2798493"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6pPr>
      <a:lvl7pPr marL="330731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7pPr>
      <a:lvl8pPr marL="3816127"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8pPr>
      <a:lvl9pPr marL="4324941" indent="-254410" algn="l" rtl="0" eaLnBrk="1" fontAlgn="base" hangingPunct="1">
        <a:spcBef>
          <a:spcPct val="20000"/>
        </a:spcBef>
        <a:spcAft>
          <a:spcPct val="0"/>
        </a:spcAft>
        <a:buClr>
          <a:srgbClr val="34537C"/>
        </a:buClr>
        <a:buFont typeface="Arial" charset="0"/>
        <a:buChar char="»"/>
        <a:defRPr sz="2200">
          <a:solidFill>
            <a:schemeClr val="tx1"/>
          </a:solidFill>
          <a:latin typeface="+mn-lt"/>
          <a:cs typeface="+mn-cs"/>
        </a:defRPr>
      </a:lvl9pPr>
    </p:bodyStyle>
    <p:otherStyle>
      <a:defPPr>
        <a:defRPr lang="en-US"/>
      </a:defPPr>
      <a:lvl1pPr marL="0" algn="l" defTabSz="1017633" rtl="0" eaLnBrk="1" latinLnBrk="0" hangingPunct="1">
        <a:defRPr sz="2000" kern="1200">
          <a:solidFill>
            <a:schemeClr val="tx1"/>
          </a:solidFill>
          <a:latin typeface="+mn-lt"/>
          <a:ea typeface="+mn-ea"/>
          <a:cs typeface="+mn-cs"/>
        </a:defRPr>
      </a:lvl1pPr>
      <a:lvl2pPr marL="508819" algn="l" defTabSz="1017633" rtl="0" eaLnBrk="1" latinLnBrk="0" hangingPunct="1">
        <a:defRPr sz="2000" kern="1200">
          <a:solidFill>
            <a:schemeClr val="tx1"/>
          </a:solidFill>
          <a:latin typeface="+mn-lt"/>
          <a:ea typeface="+mn-ea"/>
          <a:cs typeface="+mn-cs"/>
        </a:defRPr>
      </a:lvl2pPr>
      <a:lvl3pPr marL="1017633" algn="l" defTabSz="1017633" rtl="0" eaLnBrk="1" latinLnBrk="0" hangingPunct="1">
        <a:defRPr sz="2000" kern="1200">
          <a:solidFill>
            <a:schemeClr val="tx1"/>
          </a:solidFill>
          <a:latin typeface="+mn-lt"/>
          <a:ea typeface="+mn-ea"/>
          <a:cs typeface="+mn-cs"/>
        </a:defRPr>
      </a:lvl3pPr>
      <a:lvl4pPr marL="1526452" algn="l" defTabSz="1017633" rtl="0" eaLnBrk="1" latinLnBrk="0" hangingPunct="1">
        <a:defRPr sz="2000" kern="1200">
          <a:solidFill>
            <a:schemeClr val="tx1"/>
          </a:solidFill>
          <a:latin typeface="+mn-lt"/>
          <a:ea typeface="+mn-ea"/>
          <a:cs typeface="+mn-cs"/>
        </a:defRPr>
      </a:lvl4pPr>
      <a:lvl5pPr marL="2035267" algn="l" defTabSz="1017633" rtl="0" eaLnBrk="1" latinLnBrk="0" hangingPunct="1">
        <a:defRPr sz="2000" kern="1200">
          <a:solidFill>
            <a:schemeClr val="tx1"/>
          </a:solidFill>
          <a:latin typeface="+mn-lt"/>
          <a:ea typeface="+mn-ea"/>
          <a:cs typeface="+mn-cs"/>
        </a:defRPr>
      </a:lvl5pPr>
      <a:lvl6pPr marL="2544086" algn="l" defTabSz="1017633" rtl="0" eaLnBrk="1" latinLnBrk="0" hangingPunct="1">
        <a:defRPr sz="2000" kern="1200">
          <a:solidFill>
            <a:schemeClr val="tx1"/>
          </a:solidFill>
          <a:latin typeface="+mn-lt"/>
          <a:ea typeface="+mn-ea"/>
          <a:cs typeface="+mn-cs"/>
        </a:defRPr>
      </a:lvl6pPr>
      <a:lvl7pPr marL="3052900" algn="l" defTabSz="1017633" rtl="0" eaLnBrk="1" latinLnBrk="0" hangingPunct="1">
        <a:defRPr sz="2000" kern="1200">
          <a:solidFill>
            <a:schemeClr val="tx1"/>
          </a:solidFill>
          <a:latin typeface="+mn-lt"/>
          <a:ea typeface="+mn-ea"/>
          <a:cs typeface="+mn-cs"/>
        </a:defRPr>
      </a:lvl7pPr>
      <a:lvl8pPr marL="3561719" algn="l" defTabSz="1017633" rtl="0" eaLnBrk="1" latinLnBrk="0" hangingPunct="1">
        <a:defRPr sz="2000" kern="1200">
          <a:solidFill>
            <a:schemeClr val="tx1"/>
          </a:solidFill>
          <a:latin typeface="+mn-lt"/>
          <a:ea typeface="+mn-ea"/>
          <a:cs typeface="+mn-cs"/>
        </a:defRPr>
      </a:lvl8pPr>
      <a:lvl9pPr marL="4070534" algn="l" defTabSz="101763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68.xml"/><Relationship Id="rId6" Type="http://schemas.openxmlformats.org/officeDocument/2006/relationships/hyperlink" Target="mailto:anthony.dickherber@nih.gov" TargetMode="External"/><Relationship Id="rId5" Type="http://schemas.openxmlformats.org/officeDocument/2006/relationships/image" Target="../media/image68.png"/><Relationship Id="rId4" Type="http://schemas.openxmlformats.org/officeDocument/2006/relationships/hyperlink" Target="http://cssi.cancer.gov/" TargetMode="External"/></Relationships>
</file>

<file path=ppt/slides/_rels/slide2.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hyperlink" Target="http://www.niams.nih.gov/" TargetMode="External"/><Relationship Id="rId26" Type="http://schemas.openxmlformats.org/officeDocument/2006/relationships/hyperlink" Target="http://www.nidcr.nih.gov/" TargetMode="External"/><Relationship Id="rId39" Type="http://schemas.openxmlformats.org/officeDocument/2006/relationships/image" Target="../media/image42.png"/><Relationship Id="rId21" Type="http://schemas.openxmlformats.org/officeDocument/2006/relationships/image" Target="../media/image33.png"/><Relationship Id="rId34" Type="http://schemas.openxmlformats.org/officeDocument/2006/relationships/hyperlink" Target="http://www.nigms.nih.gov/" TargetMode="External"/><Relationship Id="rId42" Type="http://schemas.openxmlformats.org/officeDocument/2006/relationships/hyperlink" Target="http://www.ninr.nih.gov/" TargetMode="External"/><Relationship Id="rId47" Type="http://schemas.openxmlformats.org/officeDocument/2006/relationships/image" Target="../media/image46.png"/><Relationship Id="rId50" Type="http://schemas.openxmlformats.org/officeDocument/2006/relationships/hyperlink" Target="http://clinicalcenter.nih.gov/" TargetMode="External"/><Relationship Id="rId55" Type="http://schemas.openxmlformats.org/officeDocument/2006/relationships/image" Target="../media/image50.png"/><Relationship Id="rId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hyperlink" Target="http://www.niaid.nih.gov/" TargetMode="External"/><Relationship Id="rId29" Type="http://schemas.openxmlformats.org/officeDocument/2006/relationships/image" Target="../media/image37.png"/><Relationship Id="rId11" Type="http://schemas.openxmlformats.org/officeDocument/2006/relationships/image" Target="../media/image28.png"/><Relationship Id="rId24" Type="http://schemas.openxmlformats.org/officeDocument/2006/relationships/hyperlink" Target="http://www.nidcd.nih.gov/" TargetMode="External"/><Relationship Id="rId32" Type="http://schemas.openxmlformats.org/officeDocument/2006/relationships/hyperlink" Target="http://www.niehs.nih.gov/" TargetMode="External"/><Relationship Id="rId37" Type="http://schemas.openxmlformats.org/officeDocument/2006/relationships/image" Target="../media/image41.jpeg"/><Relationship Id="rId40" Type="http://schemas.openxmlformats.org/officeDocument/2006/relationships/hyperlink" Target="http://www.ninds.nih.gov/" TargetMode="External"/><Relationship Id="rId45" Type="http://schemas.openxmlformats.org/officeDocument/2006/relationships/image" Target="../media/image45.png"/><Relationship Id="rId53" Type="http://schemas.openxmlformats.org/officeDocument/2006/relationships/image" Target="../media/image49.png"/><Relationship Id="rId5" Type="http://schemas.openxmlformats.org/officeDocument/2006/relationships/image" Target="../media/image25.png"/><Relationship Id="rId10" Type="http://schemas.openxmlformats.org/officeDocument/2006/relationships/hyperlink" Target="http://www.nia.nih.gov/" TargetMode="External"/><Relationship Id="rId19" Type="http://schemas.openxmlformats.org/officeDocument/2006/relationships/image" Target="../media/image32.png"/><Relationship Id="rId31" Type="http://schemas.openxmlformats.org/officeDocument/2006/relationships/image" Target="../media/image38.png"/><Relationship Id="rId44" Type="http://schemas.openxmlformats.org/officeDocument/2006/relationships/hyperlink" Target="http://www.nlm.nih.gov/" TargetMode="External"/><Relationship Id="rId52" Type="http://schemas.openxmlformats.org/officeDocument/2006/relationships/hyperlink" Target="http://www.nccam.nih.gov/" TargetMode="External"/><Relationship Id="rId4" Type="http://schemas.openxmlformats.org/officeDocument/2006/relationships/hyperlink" Target="http://www.cancer.gov/" TargetMode="External"/><Relationship Id="rId9" Type="http://schemas.openxmlformats.org/officeDocument/2006/relationships/image" Target="../media/image27.png"/><Relationship Id="rId14" Type="http://schemas.openxmlformats.org/officeDocument/2006/relationships/hyperlink" Target="http://www.nhlbi.nih.gov/" TargetMode="External"/><Relationship Id="rId22" Type="http://schemas.openxmlformats.org/officeDocument/2006/relationships/hyperlink" Target="http://www.nichd.nih.gov/" TargetMode="External"/><Relationship Id="rId27" Type="http://schemas.openxmlformats.org/officeDocument/2006/relationships/image" Target="../media/image36.png"/><Relationship Id="rId30" Type="http://schemas.openxmlformats.org/officeDocument/2006/relationships/hyperlink" Target="http://www.nida.nih.gov/" TargetMode="External"/><Relationship Id="rId35" Type="http://schemas.openxmlformats.org/officeDocument/2006/relationships/image" Target="../media/image40.jpeg"/><Relationship Id="rId43" Type="http://schemas.openxmlformats.org/officeDocument/2006/relationships/image" Target="../media/image44.png"/><Relationship Id="rId48" Type="http://schemas.openxmlformats.org/officeDocument/2006/relationships/hyperlink" Target="http://www.fic.nih.gov/" TargetMode="External"/><Relationship Id="rId56" Type="http://schemas.openxmlformats.org/officeDocument/2006/relationships/image" Target="../media/image51.png"/><Relationship Id="rId8" Type="http://schemas.openxmlformats.org/officeDocument/2006/relationships/hyperlink" Target="http://www.genome.gov/" TargetMode="External"/><Relationship Id="rId51" Type="http://schemas.openxmlformats.org/officeDocument/2006/relationships/image" Target="../media/image48.png"/><Relationship Id="rId3" Type="http://schemas.openxmlformats.org/officeDocument/2006/relationships/image" Target="../media/image24.wmf"/><Relationship Id="rId12" Type="http://schemas.openxmlformats.org/officeDocument/2006/relationships/hyperlink" Target="http://www.niaaa.nih.gov/" TargetMode="Externa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9.png"/><Relationship Id="rId38" Type="http://schemas.openxmlformats.org/officeDocument/2006/relationships/hyperlink" Target="http://www.nimhd.nih.gov/" TargetMode="External"/><Relationship Id="rId46" Type="http://schemas.openxmlformats.org/officeDocument/2006/relationships/hyperlink" Target="http://www.cit.nih.gov/" TargetMode="External"/><Relationship Id="rId20" Type="http://schemas.openxmlformats.org/officeDocument/2006/relationships/hyperlink" Target="http://www.nibib.nih.gov/" TargetMode="External"/><Relationship Id="rId41" Type="http://schemas.openxmlformats.org/officeDocument/2006/relationships/image" Target="../media/image43.png"/><Relationship Id="rId54" Type="http://schemas.openxmlformats.org/officeDocument/2006/relationships/hyperlink" Target="http://www.csr.nih.gov/" TargetMode="External"/><Relationship Id="rId1" Type="http://schemas.openxmlformats.org/officeDocument/2006/relationships/slideLayout" Target="../slideLayouts/slideLayout68.xml"/><Relationship Id="rId6" Type="http://schemas.openxmlformats.org/officeDocument/2006/relationships/hyperlink" Target="http://www.nei.nih.gov/" TargetMode="External"/><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hyperlink" Target="http://www.niddk.nih.gov/" TargetMode="External"/><Relationship Id="rId36" Type="http://schemas.openxmlformats.org/officeDocument/2006/relationships/hyperlink" Target="http://www.nimh.nih.gov/" TargetMode="External"/><Relationship Id="rId4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68.xml"/><Relationship Id="rId5" Type="http://schemas.openxmlformats.org/officeDocument/2006/relationships/hyperlink" Target="http://obf.cancer.gov/financial/factbook.htm" TargetMode="External"/><Relationship Id="rId4" Type="http://schemas.openxmlformats.org/officeDocument/2006/relationships/hyperlink" Target="http://fundedresearch.cancer.gov/nciportfol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3" Type="http://schemas.openxmlformats.org/officeDocument/2006/relationships/image" Target="../media/image53.pn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gif"/><Relationship Id="rId10" Type="http://schemas.openxmlformats.org/officeDocument/2006/relationships/image" Target="../media/image59.png"/><Relationship Id="rId4" Type="http://schemas.openxmlformats.org/officeDocument/2006/relationships/hyperlink" Target="http://physics.cancer.gov/default.asp" TargetMode="External"/><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p:cNvSpPr>
            <a:spLocks noGrp="1"/>
          </p:cNvSpPr>
          <p:nvPr>
            <p:ph type="ctrTitle"/>
          </p:nvPr>
        </p:nvSpPr>
        <p:spPr>
          <a:xfrm>
            <a:off x="411451" y="4500410"/>
            <a:ext cx="9304020" cy="540648"/>
          </a:xfrm>
          <a:ln w="9525"/>
        </p:spPr>
        <p:txBody>
          <a:bodyPr/>
          <a:lstStyle/>
          <a:p>
            <a:r>
              <a:rPr lang="en-US" sz="2800" dirty="0"/>
              <a:t>Program Overview</a:t>
            </a:r>
          </a:p>
        </p:txBody>
      </p:sp>
      <p:sp>
        <p:nvSpPr>
          <p:cNvPr id="3076" name="Rectangle 3"/>
          <p:cNvSpPr>
            <a:spLocks noChangeArrowheads="1"/>
          </p:cNvSpPr>
          <p:nvPr/>
        </p:nvSpPr>
        <p:spPr bwMode="auto">
          <a:xfrm>
            <a:off x="4160259" y="6646347"/>
            <a:ext cx="1134682" cy="348696"/>
          </a:xfrm>
          <a:prstGeom prst="rect">
            <a:avLst/>
          </a:prstGeom>
          <a:noFill/>
          <a:ln w="9525">
            <a:noFill/>
            <a:miter lim="800000"/>
            <a:headEnd/>
            <a:tailEnd/>
          </a:ln>
        </p:spPr>
        <p:txBody>
          <a:bodyPr wrap="none" lIns="101479" tIns="50742" rIns="101479" bIns="50742">
            <a:spAutoFit/>
          </a:bodyPr>
          <a:lstStyle/>
          <a:p>
            <a:pPr>
              <a:defRPr/>
            </a:pPr>
            <a:r>
              <a:rPr lang="en-US" sz="1600" b="1" dirty="0" smtClean="0">
                <a:solidFill>
                  <a:schemeClr val="tx2"/>
                </a:solidFill>
              </a:rPr>
              <a:t>April </a:t>
            </a:r>
            <a:r>
              <a:rPr lang="en-US" sz="1600" b="1" dirty="0">
                <a:solidFill>
                  <a:schemeClr val="tx2"/>
                </a:solidFill>
              </a:rPr>
              <a:t>2014</a:t>
            </a:r>
          </a:p>
        </p:txBody>
      </p:sp>
      <p:sp>
        <p:nvSpPr>
          <p:cNvPr id="12" name="Rectangle 10"/>
          <p:cNvSpPr txBox="1">
            <a:spLocks noChangeArrowheads="1"/>
          </p:cNvSpPr>
          <p:nvPr/>
        </p:nvSpPr>
        <p:spPr bwMode="auto">
          <a:xfrm>
            <a:off x="1047750" y="5224259"/>
            <a:ext cx="7962900" cy="1517338"/>
          </a:xfrm>
          <a:prstGeom prst="rect">
            <a:avLst/>
          </a:prstGeom>
          <a:noFill/>
          <a:ln w="9525">
            <a:noFill/>
            <a:miter lim="800000"/>
            <a:headEnd/>
            <a:tailEnd/>
          </a:ln>
        </p:spPr>
        <p:txBody>
          <a:bodyPr lIns="101479" tIns="50742" rIns="101479" bIns="50742" anchor="ctr">
            <a:spAutoFit/>
          </a:bodyPr>
          <a:lstStyle/>
          <a:p>
            <a:pPr algn="ctr" fontAlgn="auto">
              <a:lnSpc>
                <a:spcPct val="150000"/>
              </a:lnSpc>
              <a:spcAft>
                <a:spcPts val="0"/>
              </a:spcAft>
              <a:defRPr/>
            </a:pPr>
            <a:r>
              <a:rPr lang="en-US" sz="2000" kern="0" dirty="0">
                <a:solidFill>
                  <a:sysClr val="windowText" lastClr="000000"/>
                </a:solidFill>
                <a:latin typeface="Arial"/>
                <a:cs typeface="Arial"/>
              </a:rPr>
              <a:t>Tony Dickherber, Ph.D.</a:t>
            </a:r>
          </a:p>
          <a:p>
            <a:pPr algn="ctr" fontAlgn="auto">
              <a:spcAft>
                <a:spcPts val="0"/>
              </a:spcAft>
              <a:defRPr/>
            </a:pPr>
            <a:r>
              <a:rPr lang="en-US" sz="1600" kern="0" dirty="0">
                <a:solidFill>
                  <a:sysClr val="windowText" lastClr="000000"/>
                </a:solidFill>
                <a:latin typeface="Arial"/>
                <a:cs typeface="Arial"/>
              </a:rPr>
              <a:t>Program Director</a:t>
            </a:r>
          </a:p>
          <a:p>
            <a:pPr algn="ctr" fontAlgn="auto">
              <a:spcAft>
                <a:spcPts val="0"/>
              </a:spcAft>
              <a:defRPr/>
            </a:pPr>
            <a:endParaRPr lang="en-US" sz="400" kern="0" dirty="0">
              <a:solidFill>
                <a:sysClr val="windowText" lastClr="000000"/>
              </a:solidFill>
              <a:latin typeface="Arial"/>
              <a:cs typeface="Arial"/>
            </a:endParaRPr>
          </a:p>
          <a:p>
            <a:pPr algn="ctr" fontAlgn="auto">
              <a:spcAft>
                <a:spcPts val="0"/>
              </a:spcAft>
              <a:defRPr/>
            </a:pPr>
            <a:r>
              <a:rPr lang="en-US" sz="1300" kern="0" dirty="0">
                <a:solidFill>
                  <a:sysClr val="windowText" lastClr="000000"/>
                </a:solidFill>
                <a:latin typeface="Arial"/>
                <a:cs typeface="Arial"/>
              </a:rPr>
              <a:t>Center for Strategic Scientific Initiatives (CSSI)</a:t>
            </a:r>
          </a:p>
          <a:p>
            <a:pPr algn="ctr" fontAlgn="auto">
              <a:spcAft>
                <a:spcPts val="0"/>
              </a:spcAft>
              <a:defRPr/>
            </a:pPr>
            <a:r>
              <a:rPr lang="en-US" sz="1300" kern="0" dirty="0">
                <a:solidFill>
                  <a:sysClr val="windowText" lastClr="000000"/>
                </a:solidFill>
                <a:latin typeface="Arial"/>
                <a:cs typeface="Arial"/>
              </a:rPr>
              <a:t>Office of the Director, National Cancer Institute (NCI)</a:t>
            </a:r>
          </a:p>
          <a:p>
            <a:pPr algn="ctr" fontAlgn="auto">
              <a:spcAft>
                <a:spcPts val="0"/>
              </a:spcAft>
              <a:defRPr/>
            </a:pPr>
            <a:r>
              <a:rPr lang="en-US" sz="1300" kern="0" dirty="0">
                <a:solidFill>
                  <a:sysClr val="windowText" lastClr="000000"/>
                </a:solidFill>
                <a:latin typeface="Arial"/>
                <a:cs typeface="Arial"/>
              </a:rPr>
              <a:t>National Institutes of Health (NIH)</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0" y="3492630"/>
            <a:ext cx="3962400" cy="1043432"/>
          </a:xfrm>
          <a:prstGeom prst="rect">
            <a:avLst/>
          </a:prstGeom>
        </p:spPr>
      </p:pic>
    </p:spTree>
    <p:extLst>
      <p:ext uri="{BB962C8B-B14F-4D97-AF65-F5344CB8AC3E}">
        <p14:creationId xmlns:p14="http://schemas.microsoft.com/office/powerpoint/2010/main" val="2543446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2" name="Title 1"/>
          <p:cNvSpPr>
            <a:spLocks noGrp="1"/>
          </p:cNvSpPr>
          <p:nvPr>
            <p:ph type="title"/>
          </p:nvPr>
        </p:nvSpPr>
        <p:spPr bwMode="auto">
          <a:xfrm>
            <a:off x="190500" y="357293"/>
            <a:ext cx="7749540" cy="7412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pPr eaLnBrk="1" hangingPunct="1"/>
            <a:r>
              <a:rPr lang="en-US" sz="3200" dirty="0"/>
              <a:t>Active IMAT Funding Opportunities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832174939"/>
              </p:ext>
            </p:extLst>
          </p:nvPr>
        </p:nvGraphicFramePr>
        <p:xfrm>
          <a:off x="2266950" y="4755537"/>
          <a:ext cx="6896100" cy="2960915"/>
        </p:xfrm>
        <a:graphic>
          <a:graphicData uri="http://schemas.openxmlformats.org/drawingml/2006/table">
            <a:tbl>
              <a:tblPr firstRow="1" bandRow="1">
                <a:tableStyleId>{5C22544A-7EE6-4342-B048-85BDC9FD1C3A}</a:tableStyleId>
              </a:tblPr>
              <a:tblGrid>
                <a:gridCol w="6896100"/>
              </a:tblGrid>
              <a:tr h="1494972">
                <a:tc>
                  <a:txBody>
                    <a:bodyPr/>
                    <a:lstStyle/>
                    <a:p>
                      <a:pPr marL="0" indent="0">
                        <a:buFont typeface="Arial" panose="020B0604020202020204" pitchFamily="34" charset="0"/>
                        <a:buNone/>
                      </a:pPr>
                      <a:r>
                        <a:rPr lang="en-US" sz="2000" b="1" dirty="0" smtClean="0">
                          <a:solidFill>
                            <a:schemeClr val="tx2"/>
                          </a:solidFill>
                        </a:rPr>
                        <a:t>[R21]</a:t>
                      </a:r>
                      <a:r>
                        <a:rPr lang="en-US" sz="2000" b="0" baseline="0" dirty="0" smtClean="0">
                          <a:solidFill>
                            <a:schemeClr val="tx2"/>
                          </a:solidFill>
                        </a:rPr>
                        <a:t> </a:t>
                      </a:r>
                      <a:r>
                        <a:rPr lang="en-US" sz="2000" b="0" i="1" dirty="0" smtClean="0">
                          <a:solidFill>
                            <a:schemeClr val="tx2"/>
                          </a:solidFill>
                        </a:rPr>
                        <a:t>Innovative Technologies for Cancer-Relevant </a:t>
                      </a:r>
                      <a:r>
                        <a:rPr lang="en-US" sz="2000" b="0" i="1" dirty="0" err="1" smtClean="0">
                          <a:solidFill>
                            <a:schemeClr val="tx2"/>
                          </a:solidFill>
                        </a:rPr>
                        <a:t>Biospecimen</a:t>
                      </a:r>
                      <a:r>
                        <a:rPr lang="en-US" sz="2000" b="0" i="1" dirty="0" smtClean="0">
                          <a:solidFill>
                            <a:schemeClr val="tx2"/>
                          </a:solidFill>
                        </a:rPr>
                        <a:t> Sciences</a:t>
                      </a: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smtClean="0">
                          <a:solidFill>
                            <a:schemeClr val="tx2"/>
                          </a:solidFill>
                        </a:rPr>
                        <a:t>FOA#:</a:t>
                      </a:r>
                      <a:r>
                        <a:rPr lang="en-US" sz="2000" b="0" baseline="0" dirty="0" smtClean="0">
                          <a:solidFill>
                            <a:schemeClr val="tx2"/>
                          </a:solidFill>
                        </a:rPr>
                        <a:t>    </a:t>
                      </a:r>
                      <a:r>
                        <a:rPr lang="en-US" sz="2000" b="1" dirty="0" smtClean="0">
                          <a:solidFill>
                            <a:schemeClr val="tx2"/>
                          </a:solidFill>
                        </a:rPr>
                        <a:t>RFA-CA-15-004</a:t>
                      </a: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smtClean="0">
                          <a:solidFill>
                            <a:schemeClr val="tx2"/>
                          </a:solidFill>
                        </a:rPr>
                        <a:t>Budget:  </a:t>
                      </a:r>
                      <a:r>
                        <a:rPr lang="en-US" sz="2000" b="1" dirty="0" smtClean="0">
                          <a:solidFill>
                            <a:schemeClr val="tx2"/>
                          </a:solidFill>
                        </a:rPr>
                        <a:t>$400k/3yrs (direct cost cap)</a:t>
                      </a:r>
                    </a:p>
                  </a:txBody>
                  <a:tcPr marL="100590" marR="100590" marT="51825" marB="51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E3A5"/>
                    </a:solidFill>
                  </a:tcPr>
                </a:tc>
              </a:tr>
              <a:tr h="1465943">
                <a:tc>
                  <a:txBody>
                    <a:bodyPr/>
                    <a:lstStyle/>
                    <a:p>
                      <a:pPr marL="0" indent="0">
                        <a:buFont typeface="Arial" panose="020B0604020202020204" pitchFamily="34" charset="0"/>
                        <a:buNone/>
                      </a:pPr>
                      <a:r>
                        <a:rPr lang="en-US" sz="2000" b="1" dirty="0" smtClean="0">
                          <a:solidFill>
                            <a:schemeClr val="tx2"/>
                          </a:solidFill>
                        </a:rPr>
                        <a:t>[R33]</a:t>
                      </a:r>
                      <a:r>
                        <a:rPr lang="en-US" sz="2000" b="0" dirty="0" smtClean="0">
                          <a:solidFill>
                            <a:schemeClr val="tx2"/>
                          </a:solidFill>
                        </a:rPr>
                        <a:t> </a:t>
                      </a:r>
                      <a:r>
                        <a:rPr lang="en-US" sz="2000" b="0" i="1" dirty="0" smtClean="0">
                          <a:solidFill>
                            <a:schemeClr val="tx2"/>
                          </a:solidFill>
                        </a:rPr>
                        <a:t>Advanced Development and Validation of Emerging Technologies for Cancer-Relevant Biospecimen Sciences </a:t>
                      </a:r>
                    </a:p>
                    <a:p>
                      <a:pPr marL="342900" indent="-342900">
                        <a:buFont typeface="Arial" panose="020B0604020202020204" pitchFamily="34" charset="0"/>
                        <a:buChar char="•"/>
                      </a:pPr>
                      <a:r>
                        <a:rPr lang="en-US" sz="2000" b="0" dirty="0" smtClean="0">
                          <a:solidFill>
                            <a:schemeClr val="tx2"/>
                          </a:solidFill>
                        </a:rPr>
                        <a:t>FOA#:</a:t>
                      </a:r>
                      <a:r>
                        <a:rPr lang="en-US" sz="2000" b="0" baseline="0" dirty="0" smtClean="0">
                          <a:solidFill>
                            <a:schemeClr val="tx2"/>
                          </a:solidFill>
                        </a:rPr>
                        <a:t>    </a:t>
                      </a:r>
                      <a:r>
                        <a:rPr lang="en-US" sz="2000" b="1" dirty="0" smtClean="0">
                          <a:solidFill>
                            <a:schemeClr val="tx2"/>
                          </a:solidFill>
                        </a:rPr>
                        <a:t>RFA-CA-15-005</a:t>
                      </a: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smtClean="0">
                          <a:solidFill>
                            <a:schemeClr val="tx2"/>
                          </a:solidFill>
                        </a:rPr>
                        <a:t>Budget:  </a:t>
                      </a:r>
                      <a:r>
                        <a:rPr lang="en-US" sz="2000" b="1" dirty="0" smtClean="0">
                          <a:solidFill>
                            <a:schemeClr val="tx2"/>
                          </a:solidFill>
                        </a:rPr>
                        <a:t>$900k/3yrs (direct cost cap)</a:t>
                      </a:r>
                    </a:p>
                  </a:txBody>
                  <a:tcPr marL="100590" marR="100590" marT="51825" marB="51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E3A5"/>
                    </a:solidFill>
                  </a:tcPr>
                </a:tc>
              </a:tr>
            </a:tbl>
          </a:graphicData>
        </a:graphic>
      </p:graphicFrame>
      <p:sp>
        <p:nvSpPr>
          <p:cNvPr id="2" name="TextBox 1"/>
          <p:cNvSpPr txBox="1"/>
          <p:nvPr/>
        </p:nvSpPr>
        <p:spPr>
          <a:xfrm>
            <a:off x="152403" y="2309123"/>
            <a:ext cx="1619250" cy="1628686"/>
          </a:xfrm>
          <a:prstGeom prst="rect">
            <a:avLst/>
          </a:prstGeom>
          <a:noFill/>
        </p:spPr>
        <p:txBody>
          <a:bodyPr wrap="square" lIns="91408" tIns="45704" rIns="91408" bIns="45704" rtlCol="0">
            <a:spAutoFit/>
          </a:bodyPr>
          <a:lstStyle/>
          <a:p>
            <a:pPr algn="r"/>
            <a:r>
              <a:rPr lang="en-US" b="1" dirty="0" smtClean="0">
                <a:solidFill>
                  <a:schemeClr val="tx2"/>
                </a:solidFill>
              </a:rPr>
              <a:t>Molecular/Cellular Analysis Tools</a:t>
            </a:r>
            <a:endParaRPr lang="en-US" b="1" dirty="0">
              <a:solidFill>
                <a:schemeClr val="tx2"/>
              </a:solidFill>
            </a:endParaRPr>
          </a:p>
        </p:txBody>
      </p:sp>
      <p:sp>
        <p:nvSpPr>
          <p:cNvPr id="3" name="Left Brace 2"/>
          <p:cNvSpPr/>
          <p:nvPr/>
        </p:nvSpPr>
        <p:spPr bwMode="auto">
          <a:xfrm>
            <a:off x="1771649" y="1649180"/>
            <a:ext cx="381002" cy="2889553"/>
          </a:xfrm>
          <a:prstGeom prst="leftBrace">
            <a:avLst>
              <a:gd name="adj1" fmla="val 154333"/>
              <a:gd name="adj2" fmla="val 50000"/>
            </a:avLst>
          </a:prstGeom>
          <a:noFill/>
          <a:ln w="28575" cap="flat" cmpd="sng" algn="ctr">
            <a:solidFill>
              <a:schemeClr val="tx2"/>
            </a:solidFill>
            <a:prstDash val="solid"/>
            <a:round/>
            <a:headEnd type="none" w="med" len="med"/>
            <a:tailEnd type="none" w="med" len="med"/>
          </a:ln>
          <a:effectLst/>
        </p:spPr>
        <p:txBody>
          <a:bodyPr vert="horz" wrap="square" lIns="91408" tIns="45704" rIns="91408" bIns="45704" numCol="1" rtlCol="0" anchor="t" anchorCtr="0" compatLnSpc="1">
            <a:prstTxWarp prst="textNoShape">
              <a:avLst/>
            </a:prstTxWarp>
          </a:bodyPr>
          <a:lstStyle/>
          <a:p>
            <a:pPr defTabSz="914080"/>
            <a:endParaRPr lang="en-US"/>
          </a:p>
        </p:txBody>
      </p:sp>
      <p:sp>
        <p:nvSpPr>
          <p:cNvPr id="6" name="TextBox 5"/>
          <p:cNvSpPr txBox="1"/>
          <p:nvPr/>
        </p:nvSpPr>
        <p:spPr>
          <a:xfrm>
            <a:off x="188235" y="5620706"/>
            <a:ext cx="1547585" cy="1244992"/>
          </a:xfrm>
          <a:prstGeom prst="rect">
            <a:avLst/>
          </a:prstGeom>
          <a:noFill/>
        </p:spPr>
        <p:txBody>
          <a:bodyPr wrap="square" lIns="91408" tIns="45704" rIns="91408" bIns="45704" rtlCol="0">
            <a:spAutoFit/>
          </a:bodyPr>
          <a:lstStyle/>
          <a:p>
            <a:pPr algn="r"/>
            <a:r>
              <a:rPr lang="en-US" b="1" dirty="0" smtClean="0">
                <a:solidFill>
                  <a:schemeClr val="tx2"/>
                </a:solidFill>
              </a:rPr>
              <a:t>Sample QA/QC Tools</a:t>
            </a:r>
            <a:endParaRPr lang="en-US" b="1" dirty="0">
              <a:solidFill>
                <a:schemeClr val="tx2"/>
              </a:solidFill>
            </a:endParaRPr>
          </a:p>
        </p:txBody>
      </p:sp>
      <p:sp>
        <p:nvSpPr>
          <p:cNvPr id="7" name="Left Brace 6"/>
          <p:cNvSpPr/>
          <p:nvPr/>
        </p:nvSpPr>
        <p:spPr bwMode="auto">
          <a:xfrm>
            <a:off x="1771649" y="4770051"/>
            <a:ext cx="381002" cy="2901647"/>
          </a:xfrm>
          <a:prstGeom prst="leftBrace">
            <a:avLst>
              <a:gd name="adj1" fmla="val 154333"/>
              <a:gd name="adj2" fmla="val 50000"/>
            </a:avLst>
          </a:prstGeom>
          <a:noFill/>
          <a:ln w="28575" cap="flat" cmpd="sng" algn="ctr">
            <a:solidFill>
              <a:schemeClr val="tx2"/>
            </a:solidFill>
            <a:prstDash val="solid"/>
            <a:round/>
            <a:headEnd type="none" w="med" len="med"/>
            <a:tailEnd type="none" w="med" len="med"/>
          </a:ln>
          <a:effectLst/>
        </p:spPr>
        <p:txBody>
          <a:bodyPr vert="horz" wrap="square" lIns="91408" tIns="45704" rIns="91408" bIns="45704" numCol="1" rtlCol="0" anchor="t" anchorCtr="0" compatLnSpc="1">
            <a:prstTxWarp prst="textNoShape">
              <a:avLst/>
            </a:prstTxWarp>
          </a:bodyPr>
          <a:lstStyle/>
          <a:p>
            <a:pPr defTabSz="914080"/>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788402293"/>
              </p:ext>
            </p:extLst>
          </p:nvPr>
        </p:nvGraphicFramePr>
        <p:xfrm>
          <a:off x="2268310" y="1610908"/>
          <a:ext cx="6896100" cy="3000395"/>
        </p:xfrm>
        <a:graphic>
          <a:graphicData uri="http://schemas.openxmlformats.org/drawingml/2006/table">
            <a:tbl>
              <a:tblPr firstRow="1" bandRow="1">
                <a:tableStyleId>{5C22544A-7EE6-4342-B048-85BDC9FD1C3A}</a:tableStyleId>
              </a:tblPr>
              <a:tblGrid>
                <a:gridCol w="6896100"/>
              </a:tblGrid>
              <a:tr h="1490910">
                <a:tc>
                  <a:txBody>
                    <a:bodyPr/>
                    <a:lstStyle/>
                    <a:p>
                      <a:pPr marL="0" indent="0">
                        <a:buFont typeface="Arial" panose="020B0604020202020204" pitchFamily="34" charset="0"/>
                        <a:buNone/>
                      </a:pPr>
                      <a:r>
                        <a:rPr lang="en-US" sz="2000" b="1" dirty="0" smtClean="0">
                          <a:solidFill>
                            <a:schemeClr val="tx2"/>
                          </a:solidFill>
                        </a:rPr>
                        <a:t>[R21] </a:t>
                      </a:r>
                      <a:r>
                        <a:rPr lang="en-US" sz="2000" b="0" i="1" dirty="0" smtClean="0">
                          <a:solidFill>
                            <a:schemeClr val="tx2"/>
                          </a:solidFill>
                        </a:rPr>
                        <a:t>Early‐Stage Innovative Molecular Analysis Technology Development for Cancer Research</a:t>
                      </a:r>
                    </a:p>
                    <a:p>
                      <a:pPr marL="342900" indent="-342900">
                        <a:buFont typeface="Arial" panose="020B0604020202020204" pitchFamily="34" charset="0"/>
                        <a:buChar char="•"/>
                      </a:pPr>
                      <a:r>
                        <a:rPr lang="en-US" sz="2000" b="0" dirty="0" smtClean="0">
                          <a:solidFill>
                            <a:schemeClr val="tx2"/>
                          </a:solidFill>
                        </a:rPr>
                        <a:t>FOA#:</a:t>
                      </a:r>
                      <a:r>
                        <a:rPr lang="en-US" sz="2000" b="0" baseline="0" dirty="0" smtClean="0">
                          <a:solidFill>
                            <a:schemeClr val="tx2"/>
                          </a:solidFill>
                        </a:rPr>
                        <a:t> </a:t>
                      </a:r>
                      <a:r>
                        <a:rPr lang="en-US" sz="2000" b="1" baseline="0" dirty="0" smtClean="0">
                          <a:solidFill>
                            <a:schemeClr val="tx2"/>
                          </a:solidFill>
                        </a:rPr>
                        <a:t>   </a:t>
                      </a:r>
                      <a:r>
                        <a:rPr lang="en-US" sz="2000" b="1" dirty="0" smtClean="0">
                          <a:solidFill>
                            <a:schemeClr val="tx2"/>
                          </a:solidFill>
                        </a:rPr>
                        <a:t>RFA-CA-15-002</a:t>
                      </a:r>
                    </a:p>
                    <a:p>
                      <a:pPr marL="342900" indent="-342900">
                        <a:buFont typeface="Arial" panose="020B0604020202020204" pitchFamily="34" charset="0"/>
                        <a:buChar char="•"/>
                      </a:pPr>
                      <a:r>
                        <a:rPr lang="en-US" sz="2000" b="0" dirty="0" smtClean="0">
                          <a:solidFill>
                            <a:schemeClr val="tx2"/>
                          </a:solidFill>
                        </a:rPr>
                        <a:t>Budget:</a:t>
                      </a:r>
                      <a:r>
                        <a:rPr lang="en-US" sz="2000" b="1" dirty="0" smtClean="0">
                          <a:solidFill>
                            <a:schemeClr val="tx2"/>
                          </a:solidFill>
                        </a:rPr>
                        <a:t>  $400k/3yrs (direct cost cap)</a:t>
                      </a:r>
                    </a:p>
                  </a:txBody>
                  <a:tcPr marL="100590" marR="100590" marT="51825" marB="51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D6FF"/>
                    </a:solidFill>
                  </a:tcPr>
                </a:tc>
              </a:tr>
              <a:tr h="1509485">
                <a:tc>
                  <a:txBody>
                    <a:bodyPr/>
                    <a:lstStyle/>
                    <a:p>
                      <a:pPr marL="0" indent="0">
                        <a:buFont typeface="Arial" panose="020B0604020202020204" pitchFamily="34" charset="0"/>
                        <a:buNone/>
                      </a:pPr>
                      <a:r>
                        <a:rPr lang="en-US" sz="2000" b="1" dirty="0" smtClean="0">
                          <a:solidFill>
                            <a:schemeClr val="tx2"/>
                          </a:solidFill>
                        </a:rPr>
                        <a:t>[R33] </a:t>
                      </a:r>
                      <a:r>
                        <a:rPr lang="en-US" sz="2000" b="0" i="1" dirty="0" smtClean="0">
                          <a:solidFill>
                            <a:schemeClr val="tx2"/>
                          </a:solidFill>
                        </a:rPr>
                        <a:t>Advanced Development and Validation of Emerging Molecular</a:t>
                      </a:r>
                      <a:r>
                        <a:rPr lang="en-US" sz="2000" b="0" i="1" baseline="0" dirty="0" smtClean="0">
                          <a:solidFill>
                            <a:schemeClr val="tx2"/>
                          </a:solidFill>
                        </a:rPr>
                        <a:t> Analysis </a:t>
                      </a:r>
                      <a:r>
                        <a:rPr lang="en-US" sz="2000" b="0" i="1" dirty="0" smtClean="0">
                          <a:solidFill>
                            <a:schemeClr val="tx2"/>
                          </a:solidFill>
                        </a:rPr>
                        <a:t>Technologies for Cancer Research </a:t>
                      </a:r>
                      <a:endParaRPr lang="en-US" sz="2000" b="0" dirty="0" smtClean="0">
                        <a:solidFill>
                          <a:schemeClr val="tx2"/>
                        </a:solidFill>
                      </a:endParaRP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smtClean="0">
                          <a:solidFill>
                            <a:schemeClr val="tx2"/>
                          </a:solidFill>
                        </a:rPr>
                        <a:t>FOA#:    </a:t>
                      </a:r>
                      <a:r>
                        <a:rPr lang="en-US" sz="2000" b="1" dirty="0" smtClean="0">
                          <a:solidFill>
                            <a:schemeClr val="tx2"/>
                          </a:solidFill>
                        </a:rPr>
                        <a:t>RFA-CA-15-003</a:t>
                      </a: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smtClean="0">
                          <a:solidFill>
                            <a:schemeClr val="tx2"/>
                          </a:solidFill>
                        </a:rPr>
                        <a:t>Budget:  </a:t>
                      </a:r>
                      <a:r>
                        <a:rPr lang="en-US" sz="2000" b="1" dirty="0" smtClean="0">
                          <a:solidFill>
                            <a:schemeClr val="tx2"/>
                          </a:solidFill>
                        </a:rPr>
                        <a:t>$900k/3yrs (direct cost cap)</a:t>
                      </a:r>
                    </a:p>
                  </a:txBody>
                  <a:tcPr marL="100590" marR="100590" marT="51825" marB="51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D6FF"/>
                    </a:solidFill>
                  </a:tcPr>
                </a:tc>
              </a:tr>
            </a:tbl>
          </a:graphicData>
        </a:graphic>
      </p:graphicFrame>
    </p:spTree>
    <p:extLst>
      <p:ext uri="{BB962C8B-B14F-4D97-AF65-F5344CB8AC3E}">
        <p14:creationId xmlns:p14="http://schemas.microsoft.com/office/powerpoint/2010/main" val="1148800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IMAT Awards for Small Business</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835217950"/>
              </p:ext>
            </p:extLst>
          </p:nvPr>
        </p:nvGraphicFramePr>
        <p:xfrm>
          <a:off x="2476501" y="3166523"/>
          <a:ext cx="6572250" cy="3194653"/>
        </p:xfrm>
        <a:graphic>
          <a:graphicData uri="http://schemas.openxmlformats.org/drawingml/2006/table">
            <a:tbl>
              <a:tblPr firstRow="1" bandRow="1">
                <a:tableStyleId>{5C22544A-7EE6-4342-B048-85BDC9FD1C3A}</a:tableStyleId>
              </a:tblPr>
              <a:tblGrid>
                <a:gridCol w="6572250"/>
              </a:tblGrid>
              <a:tr h="1036338">
                <a:tc>
                  <a:txBody>
                    <a:bodyPr/>
                    <a:lstStyle/>
                    <a:p>
                      <a:pPr marL="0" indent="0" algn="l">
                        <a:buFont typeface="Arial" panose="020B0604020202020204" pitchFamily="34" charset="0"/>
                        <a:buNone/>
                      </a:pPr>
                      <a:r>
                        <a:rPr lang="en-US" sz="2000" b="1" dirty="0" smtClean="0">
                          <a:solidFill>
                            <a:schemeClr val="tx2"/>
                          </a:solidFill>
                        </a:rPr>
                        <a:t>Innovative Molecular Analysis Technology Development for Cancer Research and Clinical Care</a:t>
                      </a:r>
                    </a:p>
                    <a:p>
                      <a:pPr marL="0" indent="0" algn="l">
                        <a:buFont typeface="Arial" panose="020B0604020202020204" pitchFamily="34" charset="0"/>
                        <a:buNone/>
                      </a:pPr>
                      <a:r>
                        <a:rPr lang="en-US" sz="2000" b="1" dirty="0" smtClean="0">
                          <a:solidFill>
                            <a:schemeClr val="tx2"/>
                          </a:solidFill>
                        </a:rPr>
                        <a:t>[FOA#</a:t>
                      </a:r>
                      <a:r>
                        <a:rPr lang="en-US" sz="2000" b="1" baseline="0" dirty="0" smtClean="0">
                          <a:solidFill>
                            <a:schemeClr val="tx2"/>
                          </a:solidFill>
                        </a:rPr>
                        <a:t> </a:t>
                      </a:r>
                      <a:r>
                        <a:rPr lang="en-US" sz="2000" b="1" dirty="0" smtClean="0">
                          <a:solidFill>
                            <a:schemeClr val="tx2"/>
                          </a:solidFill>
                        </a:rPr>
                        <a:t>PAR-13-327]</a:t>
                      </a:r>
                    </a:p>
                  </a:txBody>
                  <a:tcPr marL="100590" marR="100590" marT="51825" marB="518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FF">
                        <a:alpha val="69804"/>
                      </a:srgbClr>
                    </a:solidFill>
                  </a:tcPr>
                </a:tc>
              </a:tr>
              <a:tr h="1036338">
                <a:tc>
                  <a:txBody>
                    <a:bodyPr/>
                    <a:lstStyle/>
                    <a:p>
                      <a:pPr marL="342900" indent="-342900">
                        <a:buFont typeface="Arial" panose="020B0604020202020204" pitchFamily="34" charset="0"/>
                        <a:buChar char="•"/>
                      </a:pPr>
                      <a:r>
                        <a:rPr lang="en-US" sz="2000" b="1" dirty="0" smtClean="0">
                          <a:solidFill>
                            <a:schemeClr val="tx2"/>
                          </a:solidFill>
                        </a:rPr>
                        <a:t>R43</a:t>
                      </a:r>
                    </a:p>
                    <a:p>
                      <a:pPr marL="800100" indent="-342900">
                        <a:buFont typeface="Arial" panose="020B0604020202020204" pitchFamily="34" charset="0"/>
                        <a:buChar char="•"/>
                      </a:pPr>
                      <a:r>
                        <a:rPr lang="en-US" sz="2000" b="1" dirty="0" smtClean="0">
                          <a:solidFill>
                            <a:schemeClr val="tx2"/>
                          </a:solidFill>
                        </a:rPr>
                        <a:t>Time: 6 months</a:t>
                      </a:r>
                    </a:p>
                    <a:p>
                      <a:pPr marL="800100" indent="-342900">
                        <a:buFont typeface="Arial" panose="020B0604020202020204" pitchFamily="34" charset="0"/>
                        <a:buChar char="•"/>
                      </a:pPr>
                      <a:r>
                        <a:rPr lang="en-US" sz="2000" b="1" dirty="0" smtClean="0">
                          <a:solidFill>
                            <a:schemeClr val="tx2"/>
                          </a:solidFill>
                        </a:rPr>
                        <a:t>Budget: $150k (total cost cap)</a:t>
                      </a:r>
                    </a:p>
                  </a:txBody>
                  <a:tcPr marL="100590" marR="100590" marT="51825" marB="518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FF">
                        <a:alpha val="69804"/>
                      </a:srgbClr>
                    </a:solidFill>
                  </a:tcPr>
                </a:tc>
              </a:tr>
              <a:tr h="1121977">
                <a:tc>
                  <a:txBody>
                    <a:bodyPr/>
                    <a:lstStyle/>
                    <a:p>
                      <a:pPr marL="342900" indent="-342900">
                        <a:buFont typeface="Arial" panose="020B0604020202020204" pitchFamily="34" charset="0"/>
                        <a:buChar char="•"/>
                      </a:pPr>
                      <a:r>
                        <a:rPr lang="en-US" sz="2000" b="1" dirty="0" smtClean="0">
                          <a:solidFill>
                            <a:schemeClr val="tx2"/>
                          </a:solidFill>
                        </a:rPr>
                        <a:t>R44</a:t>
                      </a:r>
                    </a:p>
                    <a:p>
                      <a:pPr marL="800100" indent="-342900">
                        <a:buFont typeface="Arial" panose="020B0604020202020204" pitchFamily="34" charset="0"/>
                        <a:buChar char="•"/>
                      </a:pPr>
                      <a:r>
                        <a:rPr lang="en-US" sz="2000" b="1" dirty="0" smtClean="0">
                          <a:solidFill>
                            <a:schemeClr val="tx2"/>
                          </a:solidFill>
                        </a:rPr>
                        <a:t>Time: 2 years</a:t>
                      </a:r>
                    </a:p>
                    <a:p>
                      <a:pPr marL="800100" indent="-342900">
                        <a:buFont typeface="Arial" panose="020B0604020202020204" pitchFamily="34" charset="0"/>
                        <a:buChar char="•"/>
                      </a:pPr>
                      <a:r>
                        <a:rPr lang="en-US" sz="2000" b="1" dirty="0" smtClean="0">
                          <a:solidFill>
                            <a:schemeClr val="tx2"/>
                          </a:solidFill>
                        </a:rPr>
                        <a:t>Budget: $2M (total</a:t>
                      </a:r>
                      <a:r>
                        <a:rPr lang="en-US" sz="2000" b="1" baseline="0" dirty="0" smtClean="0">
                          <a:solidFill>
                            <a:schemeClr val="tx2"/>
                          </a:solidFill>
                        </a:rPr>
                        <a:t> </a:t>
                      </a:r>
                      <a:r>
                        <a:rPr lang="en-US" sz="2000" b="1" dirty="0" smtClean="0">
                          <a:solidFill>
                            <a:schemeClr val="tx2"/>
                          </a:solidFill>
                        </a:rPr>
                        <a:t>cost cap)</a:t>
                      </a:r>
                    </a:p>
                  </a:txBody>
                  <a:tcPr marL="100590" marR="100590" marT="51825" marB="518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FF">
                        <a:alpha val="69804"/>
                      </a:srgbClr>
                    </a:solidFill>
                  </a:tcPr>
                </a:tc>
              </a:tr>
            </a:tbl>
          </a:graphicData>
        </a:graphic>
      </p:graphicFrame>
      <p:sp>
        <p:nvSpPr>
          <p:cNvPr id="6" name="TextBox 5"/>
          <p:cNvSpPr txBox="1"/>
          <p:nvPr/>
        </p:nvSpPr>
        <p:spPr>
          <a:xfrm>
            <a:off x="152403" y="2381693"/>
            <a:ext cx="1619250" cy="1628686"/>
          </a:xfrm>
          <a:prstGeom prst="rect">
            <a:avLst/>
          </a:prstGeom>
          <a:noFill/>
        </p:spPr>
        <p:txBody>
          <a:bodyPr wrap="square" lIns="91408" tIns="45704" rIns="91408" bIns="45704" rtlCol="0">
            <a:spAutoFit/>
          </a:bodyPr>
          <a:lstStyle/>
          <a:p>
            <a:pPr algn="r"/>
            <a:r>
              <a:rPr lang="en-US" b="1" dirty="0" smtClean="0">
                <a:solidFill>
                  <a:schemeClr val="tx2"/>
                </a:solidFill>
              </a:rPr>
              <a:t>Molecular/Cellular Analysis Tools</a:t>
            </a:r>
            <a:endParaRPr lang="en-US" b="1" dirty="0">
              <a:solidFill>
                <a:schemeClr val="tx2"/>
              </a:solidFill>
            </a:endParaRPr>
          </a:p>
        </p:txBody>
      </p:sp>
      <p:sp>
        <p:nvSpPr>
          <p:cNvPr id="7" name="Left Brace 6"/>
          <p:cNvSpPr/>
          <p:nvPr/>
        </p:nvSpPr>
        <p:spPr bwMode="auto">
          <a:xfrm flipH="1">
            <a:off x="1771653" y="2572407"/>
            <a:ext cx="476251" cy="4089883"/>
          </a:xfrm>
          <a:prstGeom prst="leftBrace">
            <a:avLst>
              <a:gd name="adj1" fmla="val 154333"/>
              <a:gd name="adj2" fmla="val 50000"/>
            </a:avLst>
          </a:prstGeom>
          <a:noFill/>
          <a:ln w="28575" cap="flat" cmpd="sng" algn="ctr">
            <a:solidFill>
              <a:schemeClr val="tx2"/>
            </a:solidFill>
            <a:prstDash val="solid"/>
            <a:round/>
            <a:headEnd type="none" w="med" len="med"/>
            <a:tailEnd type="none" w="med" len="med"/>
          </a:ln>
          <a:effectLst/>
        </p:spPr>
        <p:txBody>
          <a:bodyPr vert="horz" wrap="square" lIns="91408" tIns="45704" rIns="91408" bIns="45704" numCol="1" rtlCol="0" anchor="t" anchorCtr="0" compatLnSpc="1">
            <a:prstTxWarp prst="textNoShape">
              <a:avLst/>
            </a:prstTxWarp>
          </a:bodyPr>
          <a:lstStyle/>
          <a:p>
            <a:pPr defTabSz="914080"/>
            <a:endParaRPr lang="en-US"/>
          </a:p>
        </p:txBody>
      </p:sp>
      <p:sp>
        <p:nvSpPr>
          <p:cNvPr id="11" name="TextBox 10"/>
          <p:cNvSpPr txBox="1"/>
          <p:nvPr/>
        </p:nvSpPr>
        <p:spPr>
          <a:xfrm>
            <a:off x="188235" y="5461958"/>
            <a:ext cx="1547585" cy="1244992"/>
          </a:xfrm>
          <a:prstGeom prst="rect">
            <a:avLst/>
          </a:prstGeom>
          <a:noFill/>
        </p:spPr>
        <p:txBody>
          <a:bodyPr wrap="square" lIns="91408" tIns="45704" rIns="91408" bIns="45704" rtlCol="0">
            <a:spAutoFit/>
          </a:bodyPr>
          <a:lstStyle/>
          <a:p>
            <a:pPr algn="r"/>
            <a:r>
              <a:rPr lang="en-US" b="1" dirty="0" smtClean="0">
                <a:solidFill>
                  <a:schemeClr val="tx2"/>
                </a:solidFill>
              </a:rPr>
              <a:t>Sample QA/QC Tools</a:t>
            </a:r>
            <a:endParaRPr lang="en-US" b="1" dirty="0">
              <a:solidFill>
                <a:schemeClr val="tx2"/>
              </a:solidFill>
            </a:endParaRPr>
          </a:p>
        </p:txBody>
      </p:sp>
      <p:sp>
        <p:nvSpPr>
          <p:cNvPr id="8" name="TextBox 7"/>
          <p:cNvSpPr txBox="1"/>
          <p:nvPr/>
        </p:nvSpPr>
        <p:spPr>
          <a:xfrm>
            <a:off x="2228850" y="2209084"/>
            <a:ext cx="6968574" cy="646331"/>
          </a:xfrm>
          <a:prstGeom prst="rect">
            <a:avLst/>
          </a:prstGeom>
          <a:noFill/>
        </p:spPr>
        <p:txBody>
          <a:bodyPr wrap="none" rtlCol="0">
            <a:spAutoFit/>
          </a:bodyPr>
          <a:lstStyle/>
          <a:p>
            <a:r>
              <a:rPr lang="en-US" sz="3600" b="1" i="1" dirty="0" smtClean="0">
                <a:solidFill>
                  <a:srgbClr val="FF0000"/>
                </a:solidFill>
              </a:rPr>
              <a:t>Open to small business entities only</a:t>
            </a:r>
            <a:endParaRPr lang="en-US" sz="3600" b="1" i="1" dirty="0">
              <a:solidFill>
                <a:srgbClr val="FF0000"/>
              </a:solidFill>
            </a:endParaRPr>
          </a:p>
        </p:txBody>
      </p:sp>
    </p:spTree>
    <p:extLst>
      <p:ext uri="{BB962C8B-B14F-4D97-AF65-F5344CB8AC3E}">
        <p14:creationId xmlns:p14="http://schemas.microsoft.com/office/powerpoint/2010/main" val="167427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“Biospecimen Science”</a:t>
            </a:r>
            <a:endParaRPr lang="en-US" dirty="0"/>
          </a:p>
        </p:txBody>
      </p:sp>
      <p:sp>
        <p:nvSpPr>
          <p:cNvPr id="3" name="Content Placeholder 2"/>
          <p:cNvSpPr>
            <a:spLocks noGrp="1"/>
          </p:cNvSpPr>
          <p:nvPr>
            <p:ph idx="1"/>
          </p:nvPr>
        </p:nvSpPr>
        <p:spPr/>
        <p:txBody>
          <a:bodyPr/>
          <a:lstStyle/>
          <a:p>
            <a:r>
              <a:rPr lang="en-US" dirty="0" smtClean="0">
                <a:solidFill>
                  <a:schemeClr val="tx2"/>
                </a:solidFill>
              </a:rPr>
              <a:t>Sample Quality Control (</a:t>
            </a:r>
            <a:r>
              <a:rPr lang="en-US" i="1" dirty="0" smtClean="0">
                <a:solidFill>
                  <a:schemeClr val="tx2"/>
                </a:solidFill>
              </a:rPr>
              <a:t>e.g.,</a:t>
            </a:r>
            <a:r>
              <a:rPr lang="en-US" dirty="0" smtClean="0">
                <a:solidFill>
                  <a:schemeClr val="tx2"/>
                </a:solidFill>
              </a:rPr>
              <a:t> </a:t>
            </a:r>
            <a:r>
              <a:rPr lang="en-US" dirty="0" err="1" smtClean="0">
                <a:solidFill>
                  <a:schemeClr val="tx2"/>
                </a:solidFill>
              </a:rPr>
              <a:t>RNALater</a:t>
            </a:r>
            <a:r>
              <a:rPr lang="en-US" dirty="0" smtClean="0">
                <a:solidFill>
                  <a:schemeClr val="tx2"/>
                </a:solidFill>
              </a:rPr>
              <a:t>)</a:t>
            </a:r>
          </a:p>
          <a:p>
            <a:pPr lvl="1"/>
            <a:r>
              <a:rPr lang="en-US" dirty="0" smtClean="0">
                <a:solidFill>
                  <a:schemeClr val="tx2"/>
                </a:solidFill>
              </a:rPr>
              <a:t>Focus on preserving the biological integrity of the molecular and cellular targets to be assessed</a:t>
            </a:r>
          </a:p>
          <a:p>
            <a:pPr lvl="1"/>
            <a:r>
              <a:rPr lang="en-US" dirty="0" smtClean="0">
                <a:solidFill>
                  <a:schemeClr val="tx2"/>
                </a:solidFill>
              </a:rPr>
              <a:t>Spans the preanalytical time period from patient management variables, through sample procurement, immediate handling and preservation, and processing prior to analysis</a:t>
            </a:r>
          </a:p>
          <a:p>
            <a:r>
              <a:rPr lang="en-US" dirty="0" smtClean="0">
                <a:solidFill>
                  <a:schemeClr val="tx2"/>
                </a:solidFill>
              </a:rPr>
              <a:t>Sample Quality Assessment (</a:t>
            </a:r>
            <a:r>
              <a:rPr lang="en-US" i="1" dirty="0" smtClean="0">
                <a:solidFill>
                  <a:schemeClr val="tx2"/>
                </a:solidFill>
              </a:rPr>
              <a:t>e.g.,</a:t>
            </a:r>
            <a:r>
              <a:rPr lang="en-US" dirty="0" smtClean="0">
                <a:solidFill>
                  <a:schemeClr val="tx2"/>
                </a:solidFill>
              </a:rPr>
              <a:t> RIN)</a:t>
            </a:r>
          </a:p>
          <a:p>
            <a:pPr lvl="1"/>
            <a:r>
              <a:rPr lang="en-US" dirty="0" smtClean="0">
                <a:solidFill>
                  <a:schemeClr val="tx2"/>
                </a:solidFill>
              </a:rPr>
              <a:t>Focus on verifying the biological integrity of the molecular and cellular targets to be assessed</a:t>
            </a:r>
            <a:endParaRPr lang="en-US" dirty="0">
              <a:solidFill>
                <a:schemeClr val="tx2"/>
              </a:solidFill>
            </a:endParaRPr>
          </a:p>
        </p:txBody>
      </p:sp>
    </p:spTree>
    <p:extLst>
      <p:ext uri="{BB962C8B-B14F-4D97-AF65-F5344CB8AC3E}">
        <p14:creationId xmlns:p14="http://schemas.microsoft.com/office/powerpoint/2010/main" val="1279887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51677" y="260350"/>
            <a:ext cx="8550275" cy="919163"/>
          </a:xfrm>
        </p:spPr>
        <p:txBody>
          <a:bodyPr/>
          <a:lstStyle/>
          <a:p>
            <a:r>
              <a:rPr lang="en-US" sz="2800" dirty="0"/>
              <a:t>An Important Public Resource: </a:t>
            </a:r>
            <a:br>
              <a:rPr lang="en-US" sz="2800" dirty="0"/>
            </a:br>
            <a:r>
              <a:rPr lang="en-US" sz="2800" dirty="0"/>
              <a:t>Biospecimen Research Database</a:t>
            </a:r>
          </a:p>
        </p:txBody>
      </p:sp>
      <p:grpSp>
        <p:nvGrpSpPr>
          <p:cNvPr id="3" name="Group 2"/>
          <p:cNvGrpSpPr/>
          <p:nvPr/>
        </p:nvGrpSpPr>
        <p:grpSpPr>
          <a:xfrm>
            <a:off x="498493" y="1969814"/>
            <a:ext cx="8864600" cy="4572655"/>
            <a:chOff x="457200" y="1633649"/>
            <a:chExt cx="8864600" cy="4572656"/>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1633649"/>
              <a:ext cx="8864600" cy="4572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9295" y="4686546"/>
              <a:ext cx="3197222" cy="540661"/>
            </a:xfrm>
            <a:prstGeom prst="rect">
              <a:avLst/>
            </a:prstGeom>
            <a:noFill/>
          </p:spPr>
          <p:txBody>
            <a:bodyPr wrap="none" rtlCol="0">
              <a:spAutoFit/>
            </a:bodyPr>
            <a:lstStyle/>
            <a:p>
              <a:r>
                <a:rPr lang="en-US" sz="2800" u="sng" dirty="0">
                  <a:solidFill>
                    <a:srgbClr val="0C0CE2"/>
                  </a:solidFill>
                </a:rPr>
                <a:t>http://brd.nci.nih.gov</a:t>
              </a:r>
            </a:p>
          </p:txBody>
        </p:sp>
      </p:grpSp>
    </p:spTree>
    <p:extLst>
      <p:ext uri="{BB962C8B-B14F-4D97-AF65-F5344CB8AC3E}">
        <p14:creationId xmlns:p14="http://schemas.microsoft.com/office/powerpoint/2010/main" val="28805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bwMode="auto">
          <a:xfrm>
            <a:off x="228600" y="295681"/>
            <a:ext cx="7749092" cy="7442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pPr eaLnBrk="1" hangingPunct="1"/>
            <a:r>
              <a:rPr lang="en-US" dirty="0" smtClean="0">
                <a:solidFill>
                  <a:schemeClr val="bg1"/>
                </a:solidFill>
              </a:rPr>
              <a:t>Non-responsiveness Criteria</a:t>
            </a:r>
          </a:p>
        </p:txBody>
      </p:sp>
      <p:sp>
        <p:nvSpPr>
          <p:cNvPr id="18435" name="Content Placeholder 3"/>
          <p:cNvSpPr>
            <a:spLocks noGrp="1"/>
          </p:cNvSpPr>
          <p:nvPr>
            <p:ph idx="1"/>
          </p:nvPr>
        </p:nvSpPr>
        <p:spPr>
          <a:xfrm>
            <a:off x="464820" y="1746020"/>
            <a:ext cx="9052560" cy="5129424"/>
          </a:xfrm>
        </p:spPr>
        <p:txBody>
          <a:bodyPr rtlCol="0">
            <a:noAutofit/>
          </a:bodyPr>
          <a:lstStyle/>
          <a:p>
            <a:pPr fontAlgn="auto">
              <a:spcAft>
                <a:spcPts val="0"/>
              </a:spcAft>
              <a:defRPr/>
            </a:pPr>
            <a:r>
              <a:rPr lang="en-US" sz="1600" dirty="0">
                <a:solidFill>
                  <a:schemeClr val="tx2">
                    <a:lumMod val="85000"/>
                    <a:lumOff val="15000"/>
                  </a:schemeClr>
                </a:solidFill>
              </a:rPr>
              <a:t>Projects focused on a biological or clinical hypothesis for which the novelty resides in the biological or clinical question being pursued (i.e. traditional biological-hypothesis driven research); </a:t>
            </a:r>
          </a:p>
          <a:p>
            <a:pPr fontAlgn="auto">
              <a:spcAft>
                <a:spcPts val="0"/>
              </a:spcAft>
              <a:defRPr/>
            </a:pPr>
            <a:r>
              <a:rPr lang="en-US" sz="1600" dirty="0">
                <a:solidFill>
                  <a:schemeClr val="tx2">
                    <a:lumMod val="85000"/>
                    <a:lumOff val="15000"/>
                  </a:schemeClr>
                </a:solidFill>
              </a:rPr>
              <a:t>Projects that propose to use existing technologies (for which proof of concept has already been obtained) that may be ready for the targeted applications without substantial further developmental efforts; </a:t>
            </a:r>
          </a:p>
          <a:p>
            <a:pPr fontAlgn="auto">
              <a:spcAft>
                <a:spcPts val="0"/>
              </a:spcAft>
              <a:defRPr/>
            </a:pPr>
            <a:r>
              <a:rPr lang="en-US" sz="1600" dirty="0">
                <a:solidFill>
                  <a:schemeClr val="tx2">
                    <a:lumMod val="85000"/>
                    <a:lumOff val="15000"/>
                  </a:schemeClr>
                </a:solidFill>
              </a:rPr>
              <a:t>Projects that propose to develop only incremental technical advances to existing technologies projects that will have low potential for transforming cancer research; </a:t>
            </a:r>
          </a:p>
          <a:p>
            <a:pPr fontAlgn="auto">
              <a:spcAft>
                <a:spcPts val="0"/>
              </a:spcAft>
              <a:defRPr/>
            </a:pPr>
            <a:r>
              <a:rPr lang="en-US" sz="1600" dirty="0">
                <a:solidFill>
                  <a:schemeClr val="tx2">
                    <a:lumMod val="85000"/>
                    <a:lumOff val="15000"/>
                  </a:schemeClr>
                </a:solidFill>
              </a:rPr>
              <a:t>Technologies for whole-body or </a:t>
            </a:r>
            <a:r>
              <a:rPr lang="en-US" sz="1600" i="1" dirty="0">
                <a:solidFill>
                  <a:schemeClr val="tx2">
                    <a:lumMod val="85000"/>
                    <a:lumOff val="15000"/>
                  </a:schemeClr>
                </a:solidFill>
              </a:rPr>
              <a:t>in vivo</a:t>
            </a:r>
            <a:r>
              <a:rPr lang="en-US" sz="1600" dirty="0">
                <a:solidFill>
                  <a:schemeClr val="tx2">
                    <a:lumMod val="85000"/>
                    <a:lumOff val="15000"/>
                  </a:schemeClr>
                </a:solidFill>
              </a:rPr>
              <a:t> imaging methods; </a:t>
            </a:r>
          </a:p>
          <a:p>
            <a:pPr fontAlgn="auto">
              <a:spcAft>
                <a:spcPts val="0"/>
              </a:spcAft>
              <a:defRPr/>
            </a:pPr>
            <a:r>
              <a:rPr lang="en-US" sz="1600" dirty="0">
                <a:solidFill>
                  <a:schemeClr val="tx2">
                    <a:lumMod val="85000"/>
                    <a:lumOff val="15000"/>
                  </a:schemeClr>
                </a:solidFill>
              </a:rPr>
              <a:t>Projects involving clinical trials or toxicology studies; </a:t>
            </a:r>
          </a:p>
          <a:p>
            <a:pPr fontAlgn="auto">
              <a:spcAft>
                <a:spcPts val="0"/>
              </a:spcAft>
              <a:defRPr/>
            </a:pPr>
            <a:r>
              <a:rPr lang="en-US" sz="1600" dirty="0">
                <a:solidFill>
                  <a:schemeClr val="tx2">
                    <a:lumMod val="85000"/>
                    <a:lumOff val="15000"/>
                  </a:schemeClr>
                </a:solidFill>
              </a:rPr>
              <a:t>Projects focused on biomarker discovery or biomarker validation; </a:t>
            </a:r>
          </a:p>
          <a:p>
            <a:pPr fontAlgn="auto">
              <a:spcAft>
                <a:spcPts val="0"/>
              </a:spcAft>
              <a:defRPr/>
            </a:pPr>
            <a:r>
              <a:rPr lang="en-US" sz="1600" dirty="0">
                <a:solidFill>
                  <a:schemeClr val="tx2">
                    <a:lumMod val="85000"/>
                    <a:lumOff val="15000"/>
                  </a:schemeClr>
                </a:solidFill>
              </a:rPr>
              <a:t>Projects focused on development of specific contrast agents; </a:t>
            </a:r>
          </a:p>
          <a:p>
            <a:pPr fontAlgn="auto">
              <a:spcAft>
                <a:spcPts val="0"/>
              </a:spcAft>
              <a:defRPr/>
            </a:pPr>
            <a:r>
              <a:rPr lang="en-US" sz="1600" dirty="0">
                <a:solidFill>
                  <a:schemeClr val="tx2">
                    <a:lumMod val="85000"/>
                    <a:lumOff val="15000"/>
                  </a:schemeClr>
                </a:solidFill>
              </a:rPr>
              <a:t>Projects focused on development of specific drugs or therapies; </a:t>
            </a:r>
          </a:p>
          <a:p>
            <a:pPr fontAlgn="auto">
              <a:spcAft>
                <a:spcPts val="0"/>
              </a:spcAft>
              <a:defRPr/>
            </a:pPr>
            <a:r>
              <a:rPr lang="en-US" sz="1600" dirty="0">
                <a:solidFill>
                  <a:schemeClr val="tx2">
                    <a:lumMod val="85000"/>
                    <a:lumOff val="15000"/>
                  </a:schemeClr>
                </a:solidFill>
              </a:rPr>
              <a:t>Projects focused primarily on software/informatics solutions, database development, data mining, statistical tools, and computational/mathematical modeling (including those applicable to drug and/or patient responses) with the exception of projects which include software development for embedding in new devices or limited amounts of computational efforts as might be needed to develop new devices or methods; </a:t>
            </a:r>
          </a:p>
          <a:p>
            <a:pPr fontAlgn="auto">
              <a:spcAft>
                <a:spcPts val="0"/>
              </a:spcAft>
              <a:defRPr/>
            </a:pPr>
            <a:r>
              <a:rPr lang="en-US" sz="1600" dirty="0">
                <a:solidFill>
                  <a:schemeClr val="tx2">
                    <a:lumMod val="85000"/>
                    <a:lumOff val="15000"/>
                  </a:schemeClr>
                </a:solidFill>
              </a:rPr>
              <a:t>Applications that may have appropriate scientific scope but do not include the required specific components (Statement of Impact and Quantitative Milestones) will also be considered non-responsive to this FOA and will not be reviewed. </a:t>
            </a:r>
          </a:p>
          <a:p>
            <a:pPr fontAlgn="auto">
              <a:spcAft>
                <a:spcPts val="0"/>
              </a:spcAft>
              <a:defRPr/>
            </a:pPr>
            <a:endParaRPr lang="en-US" sz="1600" dirty="0">
              <a:solidFill>
                <a:schemeClr val="tx2">
                  <a:lumMod val="85000"/>
                  <a:lumOff val="15000"/>
                </a:schemeClr>
              </a:solidFill>
            </a:endParaRPr>
          </a:p>
        </p:txBody>
      </p:sp>
    </p:spTree>
    <p:extLst>
      <p:ext uri="{BB962C8B-B14F-4D97-AF65-F5344CB8AC3E}">
        <p14:creationId xmlns:p14="http://schemas.microsoft.com/office/powerpoint/2010/main" val="1123158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R21 Milestones</a:t>
            </a:r>
            <a:endParaRPr lang="en-US" dirty="0"/>
          </a:p>
        </p:txBody>
      </p:sp>
      <p:sp>
        <p:nvSpPr>
          <p:cNvPr id="3" name="Content Placeholder 2"/>
          <p:cNvSpPr>
            <a:spLocks noGrp="1"/>
          </p:cNvSpPr>
          <p:nvPr>
            <p:ph idx="1"/>
          </p:nvPr>
        </p:nvSpPr>
        <p:spPr>
          <a:xfrm>
            <a:off x="251460" y="1619250"/>
            <a:ext cx="9052560" cy="5375910"/>
          </a:xfrm>
        </p:spPr>
        <p:txBody>
          <a:bodyPr/>
          <a:lstStyle/>
          <a:p>
            <a:pPr>
              <a:buClrTx/>
              <a:buFont typeface="Arial" panose="020B0604020202020204" pitchFamily="34" charset="0"/>
              <a:buChar char="•"/>
            </a:pPr>
            <a:r>
              <a:rPr lang="en-US" dirty="0" smtClean="0">
                <a:solidFill>
                  <a:schemeClr val="tx2"/>
                </a:solidFill>
              </a:rPr>
              <a:t>Should </a:t>
            </a:r>
            <a:r>
              <a:rPr lang="en-US" dirty="0">
                <a:solidFill>
                  <a:schemeClr val="tx2"/>
                </a:solidFill>
              </a:rPr>
              <a:t>be </a:t>
            </a:r>
            <a:r>
              <a:rPr lang="en-US" dirty="0" smtClean="0">
                <a:solidFill>
                  <a:schemeClr val="tx2"/>
                </a:solidFill>
              </a:rPr>
              <a:t>quantitative </a:t>
            </a:r>
            <a:r>
              <a:rPr lang="en-US" dirty="0">
                <a:solidFill>
                  <a:schemeClr val="tx2"/>
                </a:solidFill>
              </a:rPr>
              <a:t>and scientifically </a:t>
            </a:r>
            <a:r>
              <a:rPr lang="en-US" dirty="0" smtClean="0">
                <a:solidFill>
                  <a:schemeClr val="tx2"/>
                </a:solidFill>
              </a:rPr>
              <a:t>justified</a:t>
            </a:r>
          </a:p>
          <a:p>
            <a:pPr>
              <a:buClrTx/>
              <a:buFont typeface="Arial" panose="020B0604020202020204" pitchFamily="34" charset="0"/>
              <a:buChar char="•"/>
            </a:pPr>
            <a:endParaRPr lang="en-US" dirty="0" smtClean="0">
              <a:solidFill>
                <a:schemeClr val="tx2"/>
              </a:solidFill>
            </a:endParaRPr>
          </a:p>
          <a:p>
            <a:pPr>
              <a:buClrTx/>
              <a:buFont typeface="Arial" panose="020B0604020202020204" pitchFamily="34" charset="0"/>
              <a:buChar char="•"/>
            </a:pPr>
            <a:r>
              <a:rPr lang="en-US" dirty="0" smtClean="0">
                <a:solidFill>
                  <a:schemeClr val="tx2"/>
                </a:solidFill>
              </a:rPr>
              <a:t>Critical </a:t>
            </a:r>
            <a:r>
              <a:rPr lang="en-US" dirty="0">
                <a:solidFill>
                  <a:schemeClr val="tx2"/>
                </a:solidFill>
              </a:rPr>
              <a:t>components </a:t>
            </a:r>
            <a:r>
              <a:rPr lang="en-US" dirty="0" smtClean="0">
                <a:solidFill>
                  <a:schemeClr val="tx2"/>
                </a:solidFill>
              </a:rPr>
              <a:t>to include</a:t>
            </a:r>
          </a:p>
          <a:p>
            <a:pPr lvl="1">
              <a:buClrTx/>
              <a:buFont typeface="Arial" panose="020B0604020202020204" pitchFamily="34" charset="0"/>
              <a:buChar char="•"/>
            </a:pPr>
            <a:r>
              <a:rPr lang="en-US" dirty="0" smtClean="0">
                <a:solidFill>
                  <a:schemeClr val="tx2"/>
                </a:solidFill>
              </a:rPr>
              <a:t>Numerical </a:t>
            </a:r>
            <a:r>
              <a:rPr lang="en-US" dirty="0">
                <a:solidFill>
                  <a:schemeClr val="tx2"/>
                </a:solidFill>
              </a:rPr>
              <a:t>performance targets </a:t>
            </a:r>
            <a:r>
              <a:rPr lang="en-US" dirty="0" smtClean="0">
                <a:solidFill>
                  <a:schemeClr val="tx2"/>
                </a:solidFill>
              </a:rPr>
              <a:t>(</a:t>
            </a:r>
            <a:r>
              <a:rPr lang="en-US" i="1" dirty="0" smtClean="0">
                <a:solidFill>
                  <a:schemeClr val="tx2"/>
                </a:solidFill>
              </a:rPr>
              <a:t>what</a:t>
            </a:r>
            <a:r>
              <a:rPr lang="en-US" dirty="0" smtClean="0">
                <a:solidFill>
                  <a:schemeClr val="tx2"/>
                </a:solidFill>
              </a:rPr>
              <a:t>)</a:t>
            </a:r>
          </a:p>
          <a:p>
            <a:pPr lvl="1">
              <a:buClrTx/>
              <a:buFont typeface="Arial" panose="020B0604020202020204" pitchFamily="34" charset="0"/>
              <a:buChar char="•"/>
            </a:pPr>
            <a:r>
              <a:rPr lang="en-US" dirty="0" smtClean="0">
                <a:solidFill>
                  <a:schemeClr val="tx2"/>
                </a:solidFill>
              </a:rPr>
              <a:t>Means </a:t>
            </a:r>
            <a:r>
              <a:rPr lang="en-US" dirty="0">
                <a:solidFill>
                  <a:schemeClr val="tx2"/>
                </a:solidFill>
              </a:rPr>
              <a:t>by which they will be </a:t>
            </a:r>
            <a:r>
              <a:rPr lang="en-US" dirty="0" smtClean="0">
                <a:solidFill>
                  <a:schemeClr val="tx2"/>
                </a:solidFill>
              </a:rPr>
              <a:t>assessed (</a:t>
            </a:r>
            <a:r>
              <a:rPr lang="en-US" i="1" dirty="0" smtClean="0">
                <a:solidFill>
                  <a:schemeClr val="tx2"/>
                </a:solidFill>
              </a:rPr>
              <a:t>how</a:t>
            </a:r>
            <a:r>
              <a:rPr lang="en-US" dirty="0" smtClean="0">
                <a:solidFill>
                  <a:schemeClr val="tx2"/>
                </a:solidFill>
              </a:rPr>
              <a:t>) </a:t>
            </a:r>
          </a:p>
          <a:p>
            <a:pPr>
              <a:buClrTx/>
              <a:buFont typeface="Arial" panose="020B0604020202020204" pitchFamily="34" charset="0"/>
              <a:buChar char="•"/>
            </a:pPr>
            <a:endParaRPr lang="en-US" dirty="0" smtClean="0">
              <a:solidFill>
                <a:schemeClr val="tx2"/>
              </a:solidFill>
            </a:endParaRPr>
          </a:p>
          <a:p>
            <a:pPr>
              <a:buClrTx/>
              <a:buFont typeface="Arial" panose="020B0604020202020204" pitchFamily="34" charset="0"/>
              <a:buChar char="•"/>
            </a:pPr>
            <a:r>
              <a:rPr lang="en-US" dirty="0" smtClean="0">
                <a:solidFill>
                  <a:schemeClr val="tx2"/>
                </a:solidFill>
              </a:rPr>
              <a:t>Important review consideration:</a:t>
            </a:r>
          </a:p>
          <a:p>
            <a:pPr lvl="1">
              <a:buClrTx/>
              <a:buFont typeface="Arial" panose="020B0604020202020204" pitchFamily="34" charset="0"/>
              <a:buChar char="•"/>
            </a:pPr>
            <a:r>
              <a:rPr lang="en-US" dirty="0" smtClean="0">
                <a:solidFill>
                  <a:schemeClr val="tx2"/>
                </a:solidFill>
              </a:rPr>
              <a:t>Means </a:t>
            </a:r>
            <a:r>
              <a:rPr lang="en-US" dirty="0">
                <a:solidFill>
                  <a:schemeClr val="tx2"/>
                </a:solidFill>
              </a:rPr>
              <a:t>of judging the success </a:t>
            </a:r>
            <a:r>
              <a:rPr lang="en-US" dirty="0" smtClean="0">
                <a:solidFill>
                  <a:schemeClr val="tx2"/>
                </a:solidFill>
              </a:rPr>
              <a:t>of the aims</a:t>
            </a:r>
          </a:p>
          <a:p>
            <a:pPr lvl="1">
              <a:buClrTx/>
              <a:buFont typeface="Arial" panose="020B0604020202020204" pitchFamily="34" charset="0"/>
              <a:buChar char="•"/>
            </a:pPr>
            <a:r>
              <a:rPr lang="en-US" dirty="0" smtClean="0">
                <a:solidFill>
                  <a:schemeClr val="tx2"/>
                </a:solidFill>
              </a:rPr>
              <a:t>Provide proof-of-principle </a:t>
            </a:r>
            <a:r>
              <a:rPr lang="en-US" dirty="0">
                <a:solidFill>
                  <a:schemeClr val="tx2"/>
                </a:solidFill>
              </a:rPr>
              <a:t>for justifying further developmental effort </a:t>
            </a:r>
            <a:endParaRPr lang="en-US" dirty="0" smtClean="0">
              <a:solidFill>
                <a:schemeClr val="tx2"/>
              </a:solidFill>
            </a:endParaRPr>
          </a:p>
          <a:p>
            <a:pPr lvl="2">
              <a:buClrTx/>
              <a:buFont typeface="Arial" panose="020B0604020202020204" pitchFamily="34" charset="0"/>
              <a:buChar char="•"/>
            </a:pPr>
            <a:r>
              <a:rPr lang="en-US" i="1" dirty="0" smtClean="0">
                <a:solidFill>
                  <a:schemeClr val="tx2"/>
                </a:solidFill>
              </a:rPr>
              <a:t>e.g</a:t>
            </a:r>
            <a:r>
              <a:rPr lang="en-US" i="1" dirty="0">
                <a:solidFill>
                  <a:schemeClr val="tx2"/>
                </a:solidFill>
              </a:rPr>
              <a:t>.</a:t>
            </a:r>
            <a:r>
              <a:rPr lang="en-US" dirty="0">
                <a:solidFill>
                  <a:schemeClr val="tx2"/>
                </a:solidFill>
              </a:rPr>
              <a:t>, under a future R33 </a:t>
            </a:r>
            <a:r>
              <a:rPr lang="en-US" dirty="0" smtClean="0">
                <a:solidFill>
                  <a:schemeClr val="tx2"/>
                </a:solidFill>
              </a:rPr>
              <a:t>project</a:t>
            </a:r>
            <a:endParaRPr lang="en-US" dirty="0">
              <a:solidFill>
                <a:schemeClr val="tx2"/>
              </a:solidFill>
            </a:endParaRPr>
          </a:p>
        </p:txBody>
      </p:sp>
    </p:spTree>
    <p:extLst>
      <p:ext uri="{BB962C8B-B14F-4D97-AF65-F5344CB8AC3E}">
        <p14:creationId xmlns:p14="http://schemas.microsoft.com/office/powerpoint/2010/main" val="1368946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 y="204790"/>
            <a:ext cx="8550275" cy="919163"/>
          </a:xfrm>
        </p:spPr>
        <p:txBody>
          <a:bodyPr/>
          <a:lstStyle/>
          <a:p>
            <a:pPr algn="ctr"/>
            <a:r>
              <a:rPr lang="en-US" b="1" dirty="0" smtClean="0">
                <a:solidFill>
                  <a:schemeClr val="bg1"/>
                </a:solidFill>
              </a:rPr>
              <a:t>http://innovation.cancer.gov</a:t>
            </a:r>
            <a:endParaRPr lang="en-US" b="1" dirty="0">
              <a:solidFill>
                <a:schemeClr val="bg1"/>
              </a:solidFill>
            </a:endParaRPr>
          </a:p>
        </p:txBody>
      </p:sp>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514" y="1562443"/>
            <a:ext cx="10058400" cy="5692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249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62712"/>
            <a:ext cx="10043886" cy="5690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6"/>
          <p:cNvSpPr txBox="1">
            <a:spLocks/>
          </p:cNvSpPr>
          <p:nvPr/>
        </p:nvSpPr>
        <p:spPr bwMode="auto">
          <a:xfrm>
            <a:off x="4" y="204790"/>
            <a:ext cx="8550275"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799" tIns="50900" rIns="101799" bIns="5090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cs typeface="Arial" charset="0"/>
              </a:defRPr>
            </a:lvl2pPr>
            <a:lvl3pPr algn="l" rtl="0" eaLnBrk="1" fontAlgn="base" hangingPunct="1">
              <a:spcBef>
                <a:spcPct val="0"/>
              </a:spcBef>
              <a:spcAft>
                <a:spcPct val="0"/>
              </a:spcAft>
              <a:defRPr sz="3600" b="1">
                <a:solidFill>
                  <a:schemeClr val="bg1"/>
                </a:solidFill>
                <a:latin typeface="Arial" charset="0"/>
                <a:cs typeface="Arial" charset="0"/>
              </a:defRPr>
            </a:lvl3pPr>
            <a:lvl4pPr algn="l" rtl="0" eaLnBrk="1" fontAlgn="base" hangingPunct="1">
              <a:spcBef>
                <a:spcPct val="0"/>
              </a:spcBef>
              <a:spcAft>
                <a:spcPct val="0"/>
              </a:spcAft>
              <a:defRPr sz="3600" b="1">
                <a:solidFill>
                  <a:schemeClr val="bg1"/>
                </a:solidFill>
                <a:latin typeface="Arial" charset="0"/>
                <a:cs typeface="Arial" charset="0"/>
              </a:defRPr>
            </a:lvl4pPr>
            <a:lvl5pPr algn="l" rtl="0" eaLnBrk="1" fontAlgn="base" hangingPunct="1">
              <a:spcBef>
                <a:spcPct val="0"/>
              </a:spcBef>
              <a:spcAft>
                <a:spcPct val="0"/>
              </a:spcAft>
              <a:defRPr sz="3600" b="1">
                <a:solidFill>
                  <a:schemeClr val="bg1"/>
                </a:solidFill>
                <a:latin typeface="Arial" charset="0"/>
                <a:cs typeface="Arial" charset="0"/>
              </a:defRPr>
            </a:lvl5pPr>
            <a:lvl6pPr marL="508997" algn="l" rtl="0" eaLnBrk="1" fontAlgn="base" hangingPunct="1">
              <a:spcBef>
                <a:spcPct val="0"/>
              </a:spcBef>
              <a:spcAft>
                <a:spcPct val="0"/>
              </a:spcAft>
              <a:defRPr sz="3600" b="1">
                <a:solidFill>
                  <a:schemeClr val="bg1"/>
                </a:solidFill>
                <a:latin typeface="Arial" charset="0"/>
                <a:cs typeface="Arial" charset="0"/>
              </a:defRPr>
            </a:lvl6pPr>
            <a:lvl7pPr marL="1017990" algn="l" rtl="0" eaLnBrk="1" fontAlgn="base" hangingPunct="1">
              <a:spcBef>
                <a:spcPct val="0"/>
              </a:spcBef>
              <a:spcAft>
                <a:spcPct val="0"/>
              </a:spcAft>
              <a:defRPr sz="3600" b="1">
                <a:solidFill>
                  <a:schemeClr val="bg1"/>
                </a:solidFill>
                <a:latin typeface="Arial" charset="0"/>
                <a:cs typeface="Arial" charset="0"/>
              </a:defRPr>
            </a:lvl7pPr>
            <a:lvl8pPr marL="1526988" algn="l" rtl="0" eaLnBrk="1" fontAlgn="base" hangingPunct="1">
              <a:spcBef>
                <a:spcPct val="0"/>
              </a:spcBef>
              <a:spcAft>
                <a:spcPct val="0"/>
              </a:spcAft>
              <a:defRPr sz="3600" b="1">
                <a:solidFill>
                  <a:schemeClr val="bg1"/>
                </a:solidFill>
                <a:latin typeface="Arial" charset="0"/>
                <a:cs typeface="Arial" charset="0"/>
              </a:defRPr>
            </a:lvl8pPr>
            <a:lvl9pPr marL="2035981" algn="l" rtl="0" eaLnBrk="1" fontAlgn="base" hangingPunct="1">
              <a:spcBef>
                <a:spcPct val="0"/>
              </a:spcBef>
              <a:spcAft>
                <a:spcPct val="0"/>
              </a:spcAft>
              <a:defRPr sz="3600" b="1">
                <a:solidFill>
                  <a:schemeClr val="bg1"/>
                </a:solidFill>
                <a:latin typeface="Arial" charset="0"/>
                <a:cs typeface="Arial" charset="0"/>
              </a:defRPr>
            </a:lvl9pPr>
          </a:lstStyle>
          <a:p>
            <a:pPr algn="ctr"/>
            <a:r>
              <a:rPr lang="en-US" kern="0" smtClean="0"/>
              <a:t>http://innovation.cancer.gov</a:t>
            </a:r>
            <a:endParaRPr lang="en-US" kern="0" dirty="0"/>
          </a:p>
        </p:txBody>
      </p:sp>
      <p:sp>
        <p:nvSpPr>
          <p:cNvPr id="4" name="Rectangle 3"/>
          <p:cNvSpPr/>
          <p:nvPr/>
        </p:nvSpPr>
        <p:spPr bwMode="auto">
          <a:xfrm>
            <a:off x="4" y="7068456"/>
            <a:ext cx="1509486" cy="34834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597305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2706" y="225555"/>
            <a:ext cx="8550275" cy="919163"/>
          </a:xfrm>
        </p:spPr>
        <p:txBody>
          <a:bodyPr/>
          <a:lstStyle/>
          <a:p>
            <a:r>
              <a:rPr lang="en-US" b="1" dirty="0" smtClean="0">
                <a:solidFill>
                  <a:schemeClr val="bg1"/>
                </a:solidFill>
              </a:rPr>
              <a:t>http://innovation.cancer.gov</a:t>
            </a:r>
            <a:endParaRPr lang="en-US" b="1" dirty="0">
              <a:solidFill>
                <a:schemeClr val="bg1"/>
              </a:solidFill>
            </a:endParaRP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514" y="1572803"/>
            <a:ext cx="10058400" cy="569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2990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Learn More About Us…</a:t>
            </a:r>
          </a:p>
        </p:txBody>
      </p:sp>
      <p:pic>
        <p:nvPicPr>
          <p:cNvPr id="4608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9550" y="2392810"/>
            <a:ext cx="5783580" cy="41363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6"/>
          <p:cNvSpPr txBox="1">
            <a:spLocks noChangeArrowheads="1"/>
          </p:cNvSpPr>
          <p:nvPr/>
        </p:nvSpPr>
        <p:spPr bwMode="auto">
          <a:xfrm>
            <a:off x="67525" y="1585070"/>
            <a:ext cx="3745314" cy="51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39" tIns="50871" rIns="101739" bIns="5087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algn="ctr" eaLnBrk="1" hangingPunct="1">
              <a:spcBef>
                <a:spcPct val="20000"/>
              </a:spcBef>
            </a:pPr>
            <a:r>
              <a:rPr lang="en-US" sz="2700" u="sng" dirty="0">
                <a:solidFill>
                  <a:srgbClr val="3F3F3F"/>
                </a:solidFill>
                <a:hlinkClick r:id="rId4"/>
              </a:rPr>
              <a:t>http://cssi.cancer.gov</a:t>
            </a:r>
            <a:endParaRPr lang="en-US" sz="2700" u="sng" dirty="0">
              <a:solidFill>
                <a:srgbClr val="3F3F3F"/>
              </a:solidFill>
            </a:endParaRPr>
          </a:p>
        </p:txBody>
      </p:sp>
      <p:pic>
        <p:nvPicPr>
          <p:cNvPr id="4608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02349" y="4908129"/>
            <a:ext cx="3736105" cy="2475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33798" name="TextBox 6"/>
          <p:cNvSpPr txBox="1">
            <a:spLocks noChangeArrowheads="1"/>
          </p:cNvSpPr>
          <p:nvPr/>
        </p:nvSpPr>
        <p:spPr bwMode="auto">
          <a:xfrm>
            <a:off x="6036278" y="2437653"/>
            <a:ext cx="4091016" cy="166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39" tIns="50871" rIns="101739" bIns="5087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algn="ctr" eaLnBrk="1" hangingPunct="1">
              <a:spcBef>
                <a:spcPct val="20000"/>
              </a:spcBef>
            </a:pPr>
            <a:r>
              <a:rPr lang="en-US" sz="2200" dirty="0">
                <a:solidFill>
                  <a:srgbClr val="3F3F3F"/>
                </a:solidFill>
              </a:rPr>
              <a:t>Tony Dickherber</a:t>
            </a:r>
          </a:p>
          <a:p>
            <a:pPr algn="ctr" eaLnBrk="1" hangingPunct="1">
              <a:spcBef>
                <a:spcPct val="20000"/>
              </a:spcBef>
            </a:pPr>
            <a:r>
              <a:rPr lang="en-US" sz="2200" dirty="0" smtClean="0">
                <a:solidFill>
                  <a:srgbClr val="3F3F3F"/>
                </a:solidFill>
                <a:hlinkClick r:id="rId6"/>
              </a:rPr>
              <a:t>anthony.dickherber@nih.gov</a:t>
            </a:r>
            <a:endParaRPr lang="en-US" sz="2200" dirty="0" smtClean="0">
              <a:solidFill>
                <a:srgbClr val="3F3F3F"/>
              </a:solidFill>
            </a:endParaRPr>
          </a:p>
          <a:p>
            <a:pPr algn="ctr" eaLnBrk="1" hangingPunct="1">
              <a:spcBef>
                <a:spcPct val="20000"/>
              </a:spcBef>
            </a:pPr>
            <a:r>
              <a:rPr lang="en-US" sz="2200" dirty="0" smtClean="0">
                <a:solidFill>
                  <a:srgbClr val="3F3F3F"/>
                </a:solidFill>
              </a:rPr>
              <a:t>(301) 547 - 9980</a:t>
            </a:r>
            <a:endParaRPr lang="en-US" sz="2200" dirty="0">
              <a:solidFill>
                <a:srgbClr val="3F3F3F"/>
              </a:solidFill>
            </a:endParaRPr>
          </a:p>
          <a:p>
            <a:pPr algn="ctr" eaLnBrk="1" hangingPunct="1">
              <a:spcBef>
                <a:spcPct val="20000"/>
              </a:spcBef>
            </a:pPr>
            <a:endParaRPr lang="en-US" sz="2200" dirty="0">
              <a:solidFill>
                <a:srgbClr val="3F3F3F"/>
              </a:solidFill>
            </a:endParaRPr>
          </a:p>
        </p:txBody>
      </p:sp>
      <p:sp>
        <p:nvSpPr>
          <p:cNvPr id="33801" name="Rectangle 9"/>
          <p:cNvSpPr>
            <a:spLocks noChangeArrowheads="1"/>
          </p:cNvSpPr>
          <p:nvPr/>
        </p:nvSpPr>
        <p:spPr bwMode="auto">
          <a:xfrm>
            <a:off x="8968740" y="6995160"/>
            <a:ext cx="1089660" cy="7772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739" tIns="50871" rIns="101739" bIns="50871" anchor="ctr"/>
          <a:lstStyle/>
          <a:p>
            <a:pPr algn="ctr" eaLnBrk="1" hangingPunct="1">
              <a:spcBef>
                <a:spcPct val="20000"/>
              </a:spcBef>
            </a:pPr>
            <a:endParaRPr lang="en-US" sz="1800" b="1">
              <a:solidFill>
                <a:srgbClr val="34537C"/>
              </a:solidFill>
              <a:latin typeface="Arial" charset="0"/>
            </a:endParaRPr>
          </a:p>
        </p:txBody>
      </p:sp>
      <p:pic>
        <p:nvPicPr>
          <p:cNvPr id="2050"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280674" y="4884661"/>
            <a:ext cx="4042567" cy="256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8907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2"/>
          <p:cNvSpPr>
            <a:spLocks noChangeArrowheads="1"/>
          </p:cNvSpPr>
          <p:nvPr/>
        </p:nvSpPr>
        <p:spPr bwMode="auto">
          <a:xfrm>
            <a:off x="8801100" y="6908800"/>
            <a:ext cx="1257300" cy="863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82" tIns="50941" rIns="101882" bIns="50941" anchor="ctr"/>
          <a:lstStyle/>
          <a:p>
            <a:pPr algn="ctr" fontAlgn="base">
              <a:spcBef>
                <a:spcPct val="20000"/>
              </a:spcBef>
              <a:spcAft>
                <a:spcPct val="0"/>
              </a:spcAft>
            </a:pPr>
            <a:endParaRPr lang="en-US" sz="1800" b="1">
              <a:solidFill>
                <a:srgbClr val="34537C"/>
              </a:solidFill>
            </a:endParaRPr>
          </a:p>
        </p:txBody>
      </p:sp>
      <p:sp>
        <p:nvSpPr>
          <p:cNvPr id="14339" name="Title 3"/>
          <p:cNvSpPr>
            <a:spLocks noGrp="1"/>
          </p:cNvSpPr>
          <p:nvPr>
            <p:ph type="title"/>
          </p:nvPr>
        </p:nvSpPr>
        <p:spPr/>
        <p:txBody>
          <a:bodyPr/>
          <a:lstStyle/>
          <a:p>
            <a:r>
              <a:rPr lang="en-US" dirty="0" smtClean="0"/>
              <a:t>National Institutes of Health (NIH): 27 Institutes and Centers</a:t>
            </a:r>
          </a:p>
        </p:txBody>
      </p:sp>
      <p:pic>
        <p:nvPicPr>
          <p:cNvPr id="105480"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t="9940"/>
          <a:stretch>
            <a:fillRect/>
          </a:stretch>
        </p:blipFill>
        <p:spPr bwMode="auto">
          <a:xfrm>
            <a:off x="3361532" y="1813560"/>
            <a:ext cx="3314383" cy="21104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3496019" y="3646912"/>
            <a:ext cx="2743307" cy="28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dirty="0">
                <a:solidFill>
                  <a:srgbClr val="FFFFFF"/>
                </a:solidFill>
              </a:rPr>
              <a:t>NIH Campus – Bethesda, Maryland</a:t>
            </a:r>
          </a:p>
        </p:txBody>
      </p:sp>
      <p:sp>
        <p:nvSpPr>
          <p:cNvPr id="12" name="Rectangle 11"/>
          <p:cNvSpPr/>
          <p:nvPr/>
        </p:nvSpPr>
        <p:spPr>
          <a:xfrm>
            <a:off x="300421" y="6485889"/>
            <a:ext cx="4610100" cy="940964"/>
          </a:xfrm>
          <a:prstGeom prst="rect">
            <a:avLst/>
          </a:prstGeom>
        </p:spPr>
        <p:txBody>
          <a:bodyPr lIns="101882" tIns="50941" rIns="101882" bIns="50941">
            <a:spAutoFit/>
          </a:bodyPr>
          <a:lstStyle/>
          <a:p>
            <a:pPr fontAlgn="base">
              <a:spcBef>
                <a:spcPct val="0"/>
              </a:spcBef>
              <a:spcAft>
                <a:spcPct val="0"/>
              </a:spcAft>
              <a:defRPr/>
            </a:pPr>
            <a:r>
              <a:rPr lang="en-US" sz="1800" b="1" i="1" dirty="0">
                <a:solidFill>
                  <a:srgbClr val="333399"/>
                </a:solidFill>
              </a:rPr>
              <a:t>NIH Budget ~ $30.14 Billion (FY14)</a:t>
            </a:r>
          </a:p>
          <a:p>
            <a:pPr marL="316614">
              <a:buFont typeface="Arial" pitchFamily="34" charset="0"/>
              <a:buChar char="•"/>
              <a:defRPr/>
            </a:pPr>
            <a:r>
              <a:rPr lang="en-US" sz="1800" b="1" i="1" dirty="0">
                <a:solidFill>
                  <a:srgbClr val="000000"/>
                </a:solidFill>
              </a:rPr>
              <a:t> ~81% for extramural support</a:t>
            </a:r>
          </a:p>
          <a:p>
            <a:pPr marL="316614">
              <a:buFont typeface="Arial" pitchFamily="34" charset="0"/>
              <a:buChar char="•"/>
              <a:defRPr/>
            </a:pPr>
            <a:r>
              <a:rPr lang="en-US" sz="1800" b="1" i="1" dirty="0">
                <a:solidFill>
                  <a:srgbClr val="000000"/>
                </a:solidFill>
              </a:rPr>
              <a:t> ~60,000 grants and contracts</a:t>
            </a:r>
          </a:p>
        </p:txBody>
      </p:sp>
      <p:sp>
        <p:nvSpPr>
          <p:cNvPr id="14343" name="Text Box 55"/>
          <p:cNvSpPr txBox="1">
            <a:spLocks noChangeArrowheads="1"/>
          </p:cNvSpPr>
          <p:nvPr/>
        </p:nvSpPr>
        <p:spPr bwMode="auto">
          <a:xfrm>
            <a:off x="5843019" y="6485889"/>
            <a:ext cx="3504093" cy="84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eaLnBrk="1" fontAlgn="base" hangingPunct="1">
              <a:spcBef>
                <a:spcPct val="0"/>
              </a:spcBef>
              <a:spcAft>
                <a:spcPct val="0"/>
              </a:spcAft>
            </a:pPr>
            <a:r>
              <a:rPr lang="en-US" i="1" dirty="0" smtClean="0">
                <a:solidFill>
                  <a:srgbClr val="FF0000"/>
                </a:solidFill>
              </a:rPr>
              <a:t>NCI Budget ~ $4.92 Billion (FY14)</a:t>
            </a:r>
          </a:p>
          <a:p>
            <a:pPr marL="316614" eaLnBrk="1" hangingPunct="1">
              <a:buFont typeface="Arial" pitchFamily="34" charset="0"/>
              <a:buChar char="•"/>
            </a:pPr>
            <a:r>
              <a:rPr lang="en-US" i="1" dirty="0" smtClean="0">
                <a:solidFill>
                  <a:srgbClr val="000000"/>
                </a:solidFill>
              </a:rPr>
              <a:t> ~ 75% for extramural support</a:t>
            </a:r>
          </a:p>
          <a:p>
            <a:pPr marL="316614" eaLnBrk="1" hangingPunct="1">
              <a:buFont typeface="Arial" pitchFamily="34" charset="0"/>
              <a:buChar char="•"/>
            </a:pPr>
            <a:r>
              <a:rPr lang="en-US" i="1" dirty="0" smtClean="0">
                <a:solidFill>
                  <a:srgbClr val="000000"/>
                </a:solidFill>
              </a:rPr>
              <a:t> ~7,500 grants and contracts</a:t>
            </a:r>
          </a:p>
        </p:txBody>
      </p:sp>
      <p:sp>
        <p:nvSpPr>
          <p:cNvPr id="7" name="Rounded Rectangle 6"/>
          <p:cNvSpPr/>
          <p:nvPr/>
        </p:nvSpPr>
        <p:spPr bwMode="auto">
          <a:xfrm>
            <a:off x="5395466" y="5075450"/>
            <a:ext cx="681038"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6" name="TextBox 5"/>
          <p:cNvSpPr txBox="1"/>
          <p:nvPr/>
        </p:nvSpPr>
        <p:spPr bwMode="auto">
          <a:xfrm>
            <a:off x="5451346" y="5507250"/>
            <a:ext cx="628947"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NCI</a:t>
            </a:r>
          </a:p>
        </p:txBody>
      </p:sp>
      <p:pic>
        <p:nvPicPr>
          <p:cNvPr id="14453" name="Picture 10" descr="NCI Logo">
            <a:hlinkClick r:id="rId4"/>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95003" y="5144361"/>
            <a:ext cx="502920" cy="32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p:nvPr/>
        </p:nvSpPr>
        <p:spPr bwMode="auto">
          <a:xfrm>
            <a:off x="343139" y="2935977"/>
            <a:ext cx="681038"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29" name="TextBox 28"/>
          <p:cNvSpPr txBox="1"/>
          <p:nvPr/>
        </p:nvSpPr>
        <p:spPr bwMode="auto">
          <a:xfrm>
            <a:off x="411243" y="3351586"/>
            <a:ext cx="616123"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NEI</a:t>
            </a:r>
          </a:p>
        </p:txBody>
      </p:sp>
      <p:pic>
        <p:nvPicPr>
          <p:cNvPr id="14450" name="Picture 12" descr="NEI logo">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1347" y="2998660"/>
            <a:ext cx="363134" cy="33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ounded Rectangle 35"/>
          <p:cNvSpPr/>
          <p:nvPr/>
        </p:nvSpPr>
        <p:spPr bwMode="auto">
          <a:xfrm>
            <a:off x="302102" y="1965454"/>
            <a:ext cx="682783"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37" name="TextBox 36"/>
          <p:cNvSpPr txBox="1"/>
          <p:nvPr/>
        </p:nvSpPr>
        <p:spPr bwMode="auto">
          <a:xfrm>
            <a:off x="218282" y="2382861"/>
            <a:ext cx="98801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NHGRI</a:t>
            </a:r>
          </a:p>
        </p:txBody>
      </p:sp>
      <p:pic>
        <p:nvPicPr>
          <p:cNvPr id="14447" name="Picture 16" descr="NHGRI logo">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92196" y="2037355"/>
            <a:ext cx="302121" cy="31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ounded Rectangle 40"/>
          <p:cNvSpPr/>
          <p:nvPr/>
        </p:nvSpPr>
        <p:spPr bwMode="auto">
          <a:xfrm>
            <a:off x="1330207" y="1965454"/>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pic>
        <p:nvPicPr>
          <p:cNvPr id="14443" name="Picture 18" descr="NIA logo">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389185" y="2106533"/>
            <a:ext cx="584036" cy="20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p:cNvSpPr txBox="1"/>
          <p:nvPr/>
        </p:nvSpPr>
        <p:spPr bwMode="auto">
          <a:xfrm>
            <a:off x="1398312" y="2381061"/>
            <a:ext cx="628947"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NIA</a:t>
            </a:r>
          </a:p>
        </p:txBody>
      </p:sp>
      <p:sp>
        <p:nvSpPr>
          <p:cNvPr id="44" name="Rounded Rectangle 43"/>
          <p:cNvSpPr/>
          <p:nvPr/>
        </p:nvSpPr>
        <p:spPr bwMode="auto">
          <a:xfrm>
            <a:off x="1317983" y="2935977"/>
            <a:ext cx="679291"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46" name="TextBox 45"/>
          <p:cNvSpPr txBox="1"/>
          <p:nvPr/>
        </p:nvSpPr>
        <p:spPr bwMode="auto">
          <a:xfrm>
            <a:off x="1213208" y="3351584"/>
            <a:ext cx="962371"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NIAAA</a:t>
            </a:r>
          </a:p>
        </p:txBody>
      </p:sp>
      <p:pic>
        <p:nvPicPr>
          <p:cNvPr id="14441" name="Picture 20" descr="NIAAA logo">
            <a:hlinkClick r:id="rId12"/>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404388" y="3033562"/>
            <a:ext cx="516245" cy="2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ounded Rectangle 71"/>
          <p:cNvSpPr/>
          <p:nvPr/>
        </p:nvSpPr>
        <p:spPr bwMode="auto">
          <a:xfrm>
            <a:off x="6406860" y="5075450"/>
            <a:ext cx="681038" cy="4533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73" name="TextBox 72"/>
          <p:cNvSpPr txBox="1"/>
          <p:nvPr/>
        </p:nvSpPr>
        <p:spPr bwMode="auto">
          <a:xfrm>
            <a:off x="6323040" y="5491058"/>
            <a:ext cx="949547"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NHLBI</a:t>
            </a:r>
          </a:p>
        </p:txBody>
      </p:sp>
      <p:pic>
        <p:nvPicPr>
          <p:cNvPr id="14438" name="Picture 14" descr="NHLBI logo">
            <a:hlinkClick r:id="rId14"/>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529542" y="5134304"/>
            <a:ext cx="477650" cy="36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ounded Rectangle 65"/>
          <p:cNvSpPr/>
          <p:nvPr/>
        </p:nvSpPr>
        <p:spPr bwMode="auto">
          <a:xfrm>
            <a:off x="4354385" y="5075450"/>
            <a:ext cx="679292"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67" name="TextBox 66"/>
          <p:cNvSpPr txBox="1"/>
          <p:nvPr/>
        </p:nvSpPr>
        <p:spPr bwMode="auto">
          <a:xfrm>
            <a:off x="4333431" y="5492856"/>
            <a:ext cx="885427"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NIAID</a:t>
            </a:r>
          </a:p>
        </p:txBody>
      </p:sp>
      <p:pic>
        <p:nvPicPr>
          <p:cNvPr id="14435" name="Picture 22" descr="NIAID logo">
            <a:hlinkClick r:id="rId16"/>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526706" y="5119168"/>
            <a:ext cx="351498" cy="36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p:cNvSpPr/>
          <p:nvPr/>
        </p:nvSpPr>
        <p:spPr bwMode="auto">
          <a:xfrm>
            <a:off x="1982348" y="482035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70" name="TextBox 69"/>
          <p:cNvSpPr txBox="1"/>
          <p:nvPr/>
        </p:nvSpPr>
        <p:spPr bwMode="auto">
          <a:xfrm>
            <a:off x="1870587" y="5235957"/>
            <a:ext cx="975195"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NIAMS</a:t>
            </a:r>
          </a:p>
        </p:txBody>
      </p:sp>
      <p:pic>
        <p:nvPicPr>
          <p:cNvPr id="14432" name="Picture 24" descr="NIAMS logo">
            <a:hlinkClick r:id="rId18"/>
          </p:cNvPr>
          <p:cNvPicPr>
            <a:picLocks noChangeAspect="1" noChangeArrowheads="1"/>
          </p:cNvPicPr>
          <p:nvPr/>
        </p:nvPicPr>
        <p:blipFill>
          <a:blip r:embed="rId19" cstate="print">
            <a:extLst>
              <a:ext uri="{28A0092B-C50C-407E-A947-70E740481C1C}">
                <a14:useLocalDpi xmlns:a14="http://schemas.microsoft.com/office/drawing/2010/main"/>
              </a:ext>
            </a:extLst>
          </a:blip>
          <a:srcRect r="66336" b="-23326"/>
          <a:stretch>
            <a:fillRect/>
          </a:stretch>
        </p:blipFill>
        <p:spPr bwMode="auto">
          <a:xfrm>
            <a:off x="2149089" y="4881709"/>
            <a:ext cx="391976" cy="4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ounded Rectangle 74"/>
          <p:cNvSpPr/>
          <p:nvPr/>
        </p:nvSpPr>
        <p:spPr bwMode="auto">
          <a:xfrm>
            <a:off x="2342548" y="382323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76" name="TextBox 75"/>
          <p:cNvSpPr txBox="1"/>
          <p:nvPr/>
        </p:nvSpPr>
        <p:spPr bwMode="auto">
          <a:xfrm>
            <a:off x="2263966" y="4238837"/>
            <a:ext cx="85977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NIBIB</a:t>
            </a:r>
          </a:p>
        </p:txBody>
      </p:sp>
      <p:pic>
        <p:nvPicPr>
          <p:cNvPr id="14429" name="Picture 26" descr="NIBIB logo">
            <a:hlinkClick r:id="rId20"/>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46572" y="3870753"/>
            <a:ext cx="284074" cy="3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ounded Rectangle 77"/>
          <p:cNvSpPr/>
          <p:nvPr/>
        </p:nvSpPr>
        <p:spPr bwMode="auto">
          <a:xfrm>
            <a:off x="4677575" y="4121892"/>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79" name="TextBox 78"/>
          <p:cNvSpPr txBox="1"/>
          <p:nvPr/>
        </p:nvSpPr>
        <p:spPr bwMode="auto">
          <a:xfrm>
            <a:off x="4593755" y="4539299"/>
            <a:ext cx="975195"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NICHD</a:t>
            </a:r>
          </a:p>
        </p:txBody>
      </p:sp>
      <p:pic>
        <p:nvPicPr>
          <p:cNvPr id="14426" name="Picture 28" descr="NICHD logo">
            <a:hlinkClick r:id="rId22"/>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4726631" y="4245665"/>
            <a:ext cx="568722" cy="22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ounded Rectangle 80"/>
          <p:cNvSpPr/>
          <p:nvPr/>
        </p:nvSpPr>
        <p:spPr bwMode="auto">
          <a:xfrm>
            <a:off x="8043816" y="1965454"/>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82" name="TextBox 81"/>
          <p:cNvSpPr txBox="1"/>
          <p:nvPr/>
        </p:nvSpPr>
        <p:spPr bwMode="auto">
          <a:xfrm>
            <a:off x="7933305" y="2381061"/>
            <a:ext cx="962371"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NIDCD</a:t>
            </a:r>
          </a:p>
        </p:txBody>
      </p:sp>
      <p:pic>
        <p:nvPicPr>
          <p:cNvPr id="14423" name="Picture 30" descr="NIDCD logo">
            <a:hlinkClick r:id="rId24"/>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097359" y="2042102"/>
            <a:ext cx="582628" cy="31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ounded Rectangle 83"/>
          <p:cNvSpPr/>
          <p:nvPr/>
        </p:nvSpPr>
        <p:spPr bwMode="auto">
          <a:xfrm>
            <a:off x="8059036" y="382323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85" name="TextBox 84"/>
          <p:cNvSpPr txBox="1"/>
          <p:nvPr/>
        </p:nvSpPr>
        <p:spPr bwMode="auto">
          <a:xfrm>
            <a:off x="7933305" y="4240637"/>
            <a:ext cx="962371"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NIDCR</a:t>
            </a:r>
          </a:p>
        </p:txBody>
      </p:sp>
      <p:pic>
        <p:nvPicPr>
          <p:cNvPr id="14420" name="Picture 32" descr="NIDCR logo">
            <a:hlinkClick r:id="rId26"/>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36371" y="3873022"/>
            <a:ext cx="351861" cy="36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ounded Rectangle 86"/>
          <p:cNvSpPr/>
          <p:nvPr/>
        </p:nvSpPr>
        <p:spPr bwMode="auto">
          <a:xfrm>
            <a:off x="9062035" y="2935977"/>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88" name="TextBox 87"/>
          <p:cNvSpPr txBox="1"/>
          <p:nvPr/>
        </p:nvSpPr>
        <p:spPr bwMode="auto">
          <a:xfrm>
            <a:off x="8983454" y="3351584"/>
            <a:ext cx="975195"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NIDDK</a:t>
            </a:r>
          </a:p>
        </p:txBody>
      </p:sp>
      <p:grpSp>
        <p:nvGrpSpPr>
          <p:cNvPr id="14415" name="Group 8"/>
          <p:cNvGrpSpPr>
            <a:grpSpLocks/>
          </p:cNvGrpSpPr>
          <p:nvPr/>
        </p:nvGrpSpPr>
        <p:grpSpPr bwMode="auto">
          <a:xfrm>
            <a:off x="9125986" y="3026502"/>
            <a:ext cx="547315" cy="294832"/>
            <a:chOff x="2773914" y="4663240"/>
            <a:chExt cx="1834524" cy="881135"/>
          </a:xfrm>
        </p:grpSpPr>
        <p:pic>
          <p:nvPicPr>
            <p:cNvPr id="14416" name="Picture 34" descr="NIDDK logo">
              <a:hlinkClick r:id="rId28"/>
            </p:cNvPr>
            <p:cNvPicPr>
              <a:picLocks noChangeAspect="1" noChangeArrowheads="1"/>
            </p:cNvPicPr>
            <p:nvPr/>
          </p:nvPicPr>
          <p:blipFill>
            <a:blip r:embed="rId29" cstate="print">
              <a:extLst>
                <a:ext uri="{28A0092B-C50C-407E-A947-70E740481C1C}">
                  <a14:useLocalDpi xmlns:a14="http://schemas.microsoft.com/office/drawing/2010/main"/>
                </a:ext>
              </a:extLst>
            </a:blip>
            <a:srcRect l="52545"/>
            <a:stretch>
              <a:fillRect/>
            </a:stretch>
          </p:blipFill>
          <p:spPr bwMode="auto">
            <a:xfrm>
              <a:off x="2864387" y="5126237"/>
              <a:ext cx="1653578" cy="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7" name="Picture 34" descr="NIDDK logo">
              <a:hlinkClick r:id="rId28"/>
            </p:cNvPr>
            <p:cNvPicPr>
              <a:picLocks noChangeAspect="1" noChangeArrowheads="1"/>
            </p:cNvPicPr>
            <p:nvPr/>
          </p:nvPicPr>
          <p:blipFill>
            <a:blip r:embed="rId29" cstate="print">
              <a:extLst>
                <a:ext uri="{28A0092B-C50C-407E-A947-70E740481C1C}">
                  <a14:useLocalDpi xmlns:a14="http://schemas.microsoft.com/office/drawing/2010/main"/>
                </a:ext>
              </a:extLst>
            </a:blip>
            <a:srcRect r="47353" b="-12540"/>
            <a:stretch>
              <a:fillRect/>
            </a:stretch>
          </p:blipFill>
          <p:spPr bwMode="auto">
            <a:xfrm>
              <a:off x="2773914" y="4663240"/>
              <a:ext cx="1834524" cy="47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Rounded Rectangle 62"/>
          <p:cNvSpPr/>
          <p:nvPr/>
        </p:nvSpPr>
        <p:spPr bwMode="auto">
          <a:xfrm>
            <a:off x="2332943" y="1965454"/>
            <a:ext cx="679292"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64" name="TextBox 63"/>
          <p:cNvSpPr txBox="1"/>
          <p:nvPr/>
        </p:nvSpPr>
        <p:spPr bwMode="auto">
          <a:xfrm>
            <a:off x="2296272" y="2381062"/>
            <a:ext cx="79565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NIDA</a:t>
            </a:r>
          </a:p>
        </p:txBody>
      </p:sp>
      <p:pic>
        <p:nvPicPr>
          <p:cNvPr id="14412" name="Picture 36" descr="NIDA logo">
            <a:hlinkClick r:id="rId30"/>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2446873" y="2042204"/>
            <a:ext cx="463834" cy="31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ounded Rectangle 54"/>
          <p:cNvSpPr/>
          <p:nvPr/>
        </p:nvSpPr>
        <p:spPr bwMode="auto">
          <a:xfrm>
            <a:off x="9079498" y="3823230"/>
            <a:ext cx="681038" cy="4533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56" name="TextBox 55"/>
          <p:cNvSpPr txBox="1"/>
          <p:nvPr/>
        </p:nvSpPr>
        <p:spPr bwMode="auto">
          <a:xfrm>
            <a:off x="8995678" y="4238837"/>
            <a:ext cx="92389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NIEHS</a:t>
            </a:r>
          </a:p>
        </p:txBody>
      </p:sp>
      <p:pic>
        <p:nvPicPr>
          <p:cNvPr id="14409" name="Picture 38" descr="NIEHS logo">
            <a:hlinkClick r:id="rId32"/>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168630" y="3977124"/>
            <a:ext cx="525326" cy="15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ounded Rectangle 51"/>
          <p:cNvSpPr/>
          <p:nvPr/>
        </p:nvSpPr>
        <p:spPr bwMode="auto">
          <a:xfrm>
            <a:off x="3513700" y="4121892"/>
            <a:ext cx="682783"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53" name="TextBox 52"/>
          <p:cNvSpPr txBox="1"/>
          <p:nvPr/>
        </p:nvSpPr>
        <p:spPr bwMode="auto">
          <a:xfrm>
            <a:off x="3386223" y="4537498"/>
            <a:ext cx="98801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NIGMS</a:t>
            </a:r>
          </a:p>
        </p:txBody>
      </p:sp>
      <p:pic>
        <p:nvPicPr>
          <p:cNvPr id="14406" name="Picture 40" descr="NIGMS logo">
            <a:hlinkClick r:id="rId34"/>
          </p:cNvPr>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3696364" y="4168728"/>
            <a:ext cx="352418" cy="3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ounded Rectangle 47"/>
          <p:cNvSpPr/>
          <p:nvPr/>
        </p:nvSpPr>
        <p:spPr bwMode="auto">
          <a:xfrm>
            <a:off x="9066402" y="1965454"/>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62" name="TextBox 61"/>
          <p:cNvSpPr txBox="1"/>
          <p:nvPr/>
        </p:nvSpPr>
        <p:spPr bwMode="auto">
          <a:xfrm>
            <a:off x="9050685" y="2381061"/>
            <a:ext cx="85977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NIMH</a:t>
            </a:r>
          </a:p>
        </p:txBody>
      </p:sp>
      <p:pic>
        <p:nvPicPr>
          <p:cNvPr id="14403" name="Picture 42" descr="NIMH logo">
            <a:hlinkClick r:id="rId36"/>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9196551" y="2045479"/>
            <a:ext cx="421504" cy="31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ounded Rectangle 57"/>
          <p:cNvSpPr/>
          <p:nvPr/>
        </p:nvSpPr>
        <p:spPr bwMode="auto">
          <a:xfrm>
            <a:off x="6974522" y="3823230"/>
            <a:ext cx="681038"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59" name="TextBox 58"/>
          <p:cNvSpPr txBox="1"/>
          <p:nvPr/>
        </p:nvSpPr>
        <p:spPr bwMode="auto">
          <a:xfrm>
            <a:off x="6842806" y="4240636"/>
            <a:ext cx="1026491"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NIMHD</a:t>
            </a:r>
          </a:p>
        </p:txBody>
      </p:sp>
      <p:pic>
        <p:nvPicPr>
          <p:cNvPr id="14400" name="Picture 44" descr="NIMHD logo">
            <a:hlinkClick r:id="rId38"/>
          </p:cNvPr>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7175668" y="3848575"/>
            <a:ext cx="278324" cy="41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Rounded Rectangle 127"/>
          <p:cNvSpPr/>
          <p:nvPr/>
        </p:nvSpPr>
        <p:spPr bwMode="auto">
          <a:xfrm>
            <a:off x="6958807" y="1965454"/>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29" name="TextBox 128"/>
          <p:cNvSpPr txBox="1"/>
          <p:nvPr/>
        </p:nvSpPr>
        <p:spPr bwMode="auto">
          <a:xfrm>
            <a:off x="6862014" y="2397254"/>
            <a:ext cx="92389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NINDS</a:t>
            </a:r>
          </a:p>
        </p:txBody>
      </p:sp>
      <p:pic>
        <p:nvPicPr>
          <p:cNvPr id="14397" name="Picture 46" descr="NINDS logo">
            <a:hlinkClick r:id="rId40"/>
          </p:cNvPr>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7018964" y="2050279"/>
            <a:ext cx="565564" cy="3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Rounded Rectangle 124"/>
          <p:cNvSpPr/>
          <p:nvPr/>
        </p:nvSpPr>
        <p:spPr bwMode="auto">
          <a:xfrm>
            <a:off x="6955065" y="2935977"/>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26" name="TextBox 125"/>
          <p:cNvSpPr txBox="1"/>
          <p:nvPr/>
        </p:nvSpPr>
        <p:spPr bwMode="auto">
          <a:xfrm>
            <a:off x="6937105" y="3356983"/>
            <a:ext cx="79565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NINR</a:t>
            </a:r>
          </a:p>
        </p:txBody>
      </p:sp>
      <p:pic>
        <p:nvPicPr>
          <p:cNvPr id="14394" name="Picture 48" descr="NINR logo">
            <a:hlinkClick r:id="rId42"/>
          </p:cNvPr>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6984101" y="3050708"/>
            <a:ext cx="603318" cy="20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Rounded Rectangle 121"/>
          <p:cNvSpPr/>
          <p:nvPr/>
        </p:nvSpPr>
        <p:spPr bwMode="auto">
          <a:xfrm>
            <a:off x="8052548" y="2935977"/>
            <a:ext cx="681038"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23" name="TextBox 122"/>
          <p:cNvSpPr txBox="1"/>
          <p:nvPr/>
        </p:nvSpPr>
        <p:spPr bwMode="auto">
          <a:xfrm>
            <a:off x="8045065" y="3367777"/>
            <a:ext cx="744363"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NLM</a:t>
            </a:r>
          </a:p>
        </p:txBody>
      </p:sp>
      <p:pic>
        <p:nvPicPr>
          <p:cNvPr id="14391" name="Picture 50" descr="NLM logo">
            <a:hlinkClick r:id="rId44"/>
          </p:cNvPr>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8236769" y="2982982"/>
            <a:ext cx="352220" cy="36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Rounded Rectangle 136"/>
          <p:cNvSpPr/>
          <p:nvPr/>
        </p:nvSpPr>
        <p:spPr bwMode="auto">
          <a:xfrm>
            <a:off x="2332071" y="2935977"/>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38" name="TextBox 137"/>
          <p:cNvSpPr txBox="1"/>
          <p:nvPr/>
        </p:nvSpPr>
        <p:spPr bwMode="auto">
          <a:xfrm>
            <a:off x="2387950" y="3367778"/>
            <a:ext cx="616123"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CIT</a:t>
            </a:r>
          </a:p>
        </p:txBody>
      </p:sp>
      <p:pic>
        <p:nvPicPr>
          <p:cNvPr id="14388" name="Picture 52" descr="CIT logo">
            <a:hlinkClick r:id="rId46"/>
          </p:cNvPr>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2500679" y="2995969"/>
            <a:ext cx="380587" cy="36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ounded Rectangle 141"/>
          <p:cNvSpPr/>
          <p:nvPr/>
        </p:nvSpPr>
        <p:spPr bwMode="auto">
          <a:xfrm>
            <a:off x="343139" y="382323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43" name="TextBox 142"/>
          <p:cNvSpPr txBox="1"/>
          <p:nvPr/>
        </p:nvSpPr>
        <p:spPr bwMode="auto">
          <a:xfrm>
            <a:off x="399018" y="4255030"/>
            <a:ext cx="603299"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FIC</a:t>
            </a:r>
          </a:p>
        </p:txBody>
      </p:sp>
      <p:pic>
        <p:nvPicPr>
          <p:cNvPr id="14385" name="Picture 54" descr="FIC logo">
            <a:hlinkClick r:id="rId48"/>
          </p:cNvPr>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526496" y="3878335"/>
            <a:ext cx="293369" cy="36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Rounded Rectangle 147"/>
          <p:cNvSpPr/>
          <p:nvPr/>
        </p:nvSpPr>
        <p:spPr bwMode="auto">
          <a:xfrm>
            <a:off x="5771601" y="4121892"/>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pic>
        <p:nvPicPr>
          <p:cNvPr id="14381" name="Picture 56" descr="CC logo">
            <a:hlinkClick r:id="rId50"/>
          </p:cNvPr>
          <p:cNvPicPr>
            <a:picLocks noChangeAspect="1"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5920861" y="4141618"/>
            <a:ext cx="402335" cy="4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48"/>
          <p:cNvSpPr txBox="1"/>
          <p:nvPr/>
        </p:nvSpPr>
        <p:spPr bwMode="auto">
          <a:xfrm>
            <a:off x="5858914" y="4553692"/>
            <a:ext cx="539178"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CC</a:t>
            </a:r>
          </a:p>
        </p:txBody>
      </p:sp>
      <p:sp>
        <p:nvSpPr>
          <p:cNvPr id="152" name="Rounded Rectangle 151"/>
          <p:cNvSpPr/>
          <p:nvPr/>
        </p:nvSpPr>
        <p:spPr bwMode="auto">
          <a:xfrm>
            <a:off x="7571926" y="482035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53" name="TextBox 152"/>
          <p:cNvSpPr txBox="1"/>
          <p:nvPr/>
        </p:nvSpPr>
        <p:spPr bwMode="auto">
          <a:xfrm>
            <a:off x="7460166" y="5252151"/>
            <a:ext cx="970900"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NCATS</a:t>
            </a:r>
          </a:p>
        </p:txBody>
      </p:sp>
      <p:sp>
        <p:nvSpPr>
          <p:cNvPr id="157" name="Rounded Rectangle 156"/>
          <p:cNvSpPr/>
          <p:nvPr/>
        </p:nvSpPr>
        <p:spPr bwMode="auto">
          <a:xfrm>
            <a:off x="3178844" y="5075450"/>
            <a:ext cx="681038" cy="455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158" name="TextBox 157"/>
          <p:cNvSpPr txBox="1"/>
          <p:nvPr/>
        </p:nvSpPr>
        <p:spPr bwMode="auto">
          <a:xfrm>
            <a:off x="3046129" y="5507250"/>
            <a:ext cx="1090612" cy="379876"/>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NCCAM</a:t>
            </a:r>
          </a:p>
        </p:txBody>
      </p:sp>
      <p:pic>
        <p:nvPicPr>
          <p:cNvPr id="14376" name="Picture 60" descr="NCCAM logo">
            <a:hlinkClick r:id="rId52"/>
          </p:cNvPr>
          <p:cNvPicPr>
            <a:picLocks noChangeAspect="1"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3293119" y="5165376"/>
            <a:ext cx="502950" cy="2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bwMode="auto">
          <a:xfrm>
            <a:off x="1319730" y="3823230"/>
            <a:ext cx="681038" cy="45518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101882" tIns="50941" rIns="101882" bIns="50941" anchor="ctr"/>
          <a:lstStyle/>
          <a:p>
            <a:pPr algn="ctr" fontAlgn="base">
              <a:spcBef>
                <a:spcPct val="20000"/>
              </a:spcBef>
              <a:spcAft>
                <a:spcPct val="0"/>
              </a:spcAft>
              <a:defRPr/>
            </a:pPr>
            <a:endParaRPr lang="en-US" sz="1800" b="1">
              <a:solidFill>
                <a:srgbClr val="34537C"/>
              </a:solidFill>
            </a:endParaRPr>
          </a:p>
        </p:txBody>
      </p:sp>
      <p:sp>
        <p:nvSpPr>
          <p:cNvPr id="50" name="TextBox 49"/>
          <p:cNvSpPr txBox="1"/>
          <p:nvPr/>
        </p:nvSpPr>
        <p:spPr bwMode="auto">
          <a:xfrm>
            <a:off x="1344177" y="4255030"/>
            <a:ext cx="677545" cy="383222"/>
          </a:xfrm>
          <a:prstGeom prst="rect">
            <a:avLst/>
          </a:prstGeom>
          <a:noFill/>
        </p:spPr>
        <p:txBody>
          <a:bodyPr wrap="none" lIns="101882" tIns="50941" rIns="101882" bIns="50941">
            <a:spAutoFit/>
          </a:bodyPr>
          <a:lstStyle/>
          <a:p>
            <a:pPr fontAlgn="base">
              <a:spcBef>
                <a:spcPct val="0"/>
              </a:spcBef>
              <a:spcAft>
                <a:spcPct val="0"/>
              </a:spcAft>
              <a:defRPr/>
            </a:pPr>
            <a:r>
              <a:rPr lang="en-US" sz="1800" b="1" dirty="0">
                <a:solidFill>
                  <a:srgbClr val="3F3F3F"/>
                </a:solidFill>
              </a:rPr>
              <a:t>CSR</a:t>
            </a:r>
          </a:p>
        </p:txBody>
      </p:sp>
      <p:pic>
        <p:nvPicPr>
          <p:cNvPr id="14373" name="Picture 62" descr="CSR logo">
            <a:hlinkClick r:id="rId54"/>
          </p:cNvPr>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auto">
          <a:xfrm>
            <a:off x="1440066" y="3876193"/>
            <a:ext cx="440843" cy="36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6"/>
          <p:cNvSpPr>
            <a:spLocks noChangeArrowheads="1"/>
          </p:cNvSpPr>
          <p:nvPr/>
        </p:nvSpPr>
        <p:spPr bwMode="auto">
          <a:xfrm>
            <a:off x="5211668" y="4937243"/>
            <a:ext cx="1048632" cy="980650"/>
          </a:xfrm>
          <a:prstGeom prst="rect">
            <a:avLst/>
          </a:prstGeom>
          <a:noFill/>
          <a:ln w="635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p>
            <a:pPr algn="ctr" fontAlgn="base">
              <a:spcBef>
                <a:spcPct val="20000"/>
              </a:spcBef>
              <a:spcAft>
                <a:spcPct val="0"/>
              </a:spcAft>
            </a:pPr>
            <a:endParaRPr lang="en-US" sz="1800" b="1">
              <a:solidFill>
                <a:srgbClr val="34537C"/>
              </a:solidFill>
            </a:endParaRPr>
          </a:p>
        </p:txBody>
      </p:sp>
      <p:sp>
        <p:nvSpPr>
          <p:cNvPr id="92" name="Rectangle 91"/>
          <p:cNvSpPr/>
          <p:nvPr/>
        </p:nvSpPr>
        <p:spPr>
          <a:xfrm>
            <a:off x="0" y="7545672"/>
            <a:ext cx="2957838" cy="226729"/>
          </a:xfrm>
          <a:prstGeom prst="rect">
            <a:avLst/>
          </a:prstGeom>
        </p:spPr>
        <p:txBody>
          <a:bodyPr wrap="square" lIns="101882" tIns="50941" rIns="101882" bIns="50941">
            <a:spAutoFit/>
          </a:bodyPr>
          <a:lstStyle/>
          <a:p>
            <a:pPr fontAlgn="base">
              <a:spcBef>
                <a:spcPct val="0"/>
              </a:spcBef>
              <a:spcAft>
                <a:spcPct val="0"/>
              </a:spcAft>
            </a:pPr>
            <a:r>
              <a:rPr lang="en-US" sz="800" dirty="0">
                <a:solidFill>
                  <a:prstClr val="black"/>
                </a:solidFill>
              </a:rPr>
              <a:t>http://officeofbudget.od.nih.gov/spending_hist.html</a:t>
            </a:r>
          </a:p>
        </p:txBody>
      </p:sp>
      <p:pic>
        <p:nvPicPr>
          <p:cNvPr id="4099" name="Picture 3"/>
          <p:cNvPicPr>
            <a:picLocks noChangeAspect="1" noChangeArrowheads="1"/>
          </p:cNvPicPr>
          <p:nvPr/>
        </p:nvPicPr>
        <p:blipFill rotWithShape="1">
          <a:blip r:embed="rId56" cstate="email">
            <a:extLst>
              <a:ext uri="{28A0092B-C50C-407E-A947-70E740481C1C}">
                <a14:useLocalDpi xmlns:a14="http://schemas.microsoft.com/office/drawing/2010/main"/>
              </a:ext>
            </a:extLst>
          </a:blip>
          <a:srcRect/>
          <a:stretch/>
        </p:blipFill>
        <p:spPr bwMode="auto">
          <a:xfrm>
            <a:off x="7657387" y="4935958"/>
            <a:ext cx="521942" cy="20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911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79" name="Straight Connector 46"/>
          <p:cNvCxnSpPr>
            <a:cxnSpLocks noChangeShapeType="1"/>
            <a:stCxn id="13" idx="2"/>
          </p:cNvCxnSpPr>
          <p:nvPr/>
        </p:nvCxnSpPr>
        <p:spPr bwMode="auto">
          <a:xfrm flipH="1">
            <a:off x="5029201" y="2844484"/>
            <a:ext cx="1" cy="3038792"/>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
        <p:nvSpPr>
          <p:cNvPr id="15362" name="Rectangle 27"/>
          <p:cNvSpPr>
            <a:spLocks noChangeArrowheads="1"/>
          </p:cNvSpPr>
          <p:nvPr/>
        </p:nvSpPr>
        <p:spPr bwMode="auto">
          <a:xfrm>
            <a:off x="8801100" y="6908800"/>
            <a:ext cx="1257300" cy="863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882" tIns="50941" rIns="101882" bIns="50941" anchor="ctr"/>
          <a:lstStyle/>
          <a:p>
            <a:pPr algn="ctr" fontAlgn="base">
              <a:spcBef>
                <a:spcPct val="20000"/>
              </a:spcBef>
              <a:spcAft>
                <a:spcPct val="0"/>
              </a:spcAft>
            </a:pPr>
            <a:endParaRPr lang="en-US" sz="1800" b="1">
              <a:solidFill>
                <a:srgbClr val="34537C"/>
              </a:solidFill>
            </a:endParaRPr>
          </a:p>
        </p:txBody>
      </p:sp>
      <p:sp>
        <p:nvSpPr>
          <p:cNvPr id="15363" name="Title 1"/>
          <p:cNvSpPr>
            <a:spLocks noGrp="1"/>
          </p:cNvSpPr>
          <p:nvPr>
            <p:ph type="title"/>
          </p:nvPr>
        </p:nvSpPr>
        <p:spPr/>
        <p:txBody>
          <a:bodyPr/>
          <a:lstStyle/>
          <a:p>
            <a:r>
              <a:rPr lang="en-US" smtClean="0"/>
              <a:t>National Cancer Institute Organization</a:t>
            </a:r>
          </a:p>
        </p:txBody>
      </p:sp>
      <p:sp>
        <p:nvSpPr>
          <p:cNvPr id="12" name="Rounded Rectangle 11"/>
          <p:cNvSpPr/>
          <p:nvPr/>
        </p:nvSpPr>
        <p:spPr>
          <a:xfrm>
            <a:off x="5238750" y="3324860"/>
            <a:ext cx="1676400" cy="690880"/>
          </a:xfrm>
          <a:prstGeom prst="roundRect">
            <a:avLst/>
          </a:prstGeom>
          <a:solidFill>
            <a:srgbClr val="FE5454"/>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600" b="1" dirty="0">
                <a:solidFill>
                  <a:srgbClr val="FFFFFF"/>
                </a:solidFill>
              </a:rPr>
              <a:t>Office of the Director</a:t>
            </a:r>
          </a:p>
        </p:txBody>
      </p:sp>
      <p:sp>
        <p:nvSpPr>
          <p:cNvPr id="13" name="Rounded Rectangle 12"/>
          <p:cNvSpPr/>
          <p:nvPr/>
        </p:nvSpPr>
        <p:spPr>
          <a:xfrm>
            <a:off x="3396457" y="1887326"/>
            <a:ext cx="3265488" cy="957157"/>
          </a:xfrm>
          <a:prstGeom prst="round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2200" b="1" dirty="0">
                <a:solidFill>
                  <a:srgbClr val="FFFFFF"/>
                </a:solidFill>
              </a:rPr>
              <a:t>National Cancer Institute</a:t>
            </a:r>
          </a:p>
        </p:txBody>
      </p:sp>
      <p:sp>
        <p:nvSpPr>
          <p:cNvPr id="15373" name="TextBox 5"/>
          <p:cNvSpPr txBox="1">
            <a:spLocks noChangeArrowheads="1"/>
          </p:cNvSpPr>
          <p:nvPr/>
        </p:nvSpPr>
        <p:spPr bwMode="auto">
          <a:xfrm>
            <a:off x="3025903" y="7047628"/>
            <a:ext cx="6806953" cy="349098"/>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lIns="101882" tIns="50941" rIns="101882" bIns="5094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mtClean="0">
                <a:solidFill>
                  <a:srgbClr val="34537C"/>
                </a:solidFill>
              </a:rPr>
              <a:t>Funding – Extramural </a:t>
            </a:r>
          </a:p>
        </p:txBody>
      </p:sp>
      <p:sp>
        <p:nvSpPr>
          <p:cNvPr id="15374" name="TextBox 6"/>
          <p:cNvSpPr txBox="1">
            <a:spLocks noChangeArrowheads="1"/>
          </p:cNvSpPr>
          <p:nvPr/>
        </p:nvSpPr>
        <p:spPr bwMode="auto">
          <a:xfrm>
            <a:off x="125730" y="7047627"/>
            <a:ext cx="2807098" cy="349098"/>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lIns="101882" tIns="50941" rIns="101882" bIns="50941">
            <a:spAutoFit/>
          </a:bodyPr>
          <a:lstStyle>
            <a:lvl1pPr eaLnBrk="0" hangingPunct="0">
              <a:defRPr sz="1600" b="1">
                <a:solidFill>
                  <a:schemeClr val="tx1"/>
                </a:solidFill>
                <a:latin typeface="Arial" pitchFamily="34" charset="0"/>
                <a:cs typeface="Arial" pitchFamily="34" charset="0"/>
              </a:defRPr>
            </a:lvl1pPr>
            <a:lvl2pPr marL="742950" indent="-285750" eaLnBrk="0" hangingPunct="0">
              <a:defRPr sz="1600" b="1">
                <a:solidFill>
                  <a:schemeClr val="tx1"/>
                </a:solidFill>
                <a:latin typeface="Arial" pitchFamily="34" charset="0"/>
                <a:cs typeface="Arial" pitchFamily="34" charset="0"/>
              </a:defRPr>
            </a:lvl2pPr>
            <a:lvl3pPr marL="1143000" indent="-228600" eaLnBrk="0" hangingPunct="0">
              <a:defRPr sz="1600" b="1">
                <a:solidFill>
                  <a:schemeClr val="tx1"/>
                </a:solidFill>
                <a:latin typeface="Arial" pitchFamily="34" charset="0"/>
                <a:cs typeface="Arial" pitchFamily="34" charset="0"/>
              </a:defRPr>
            </a:lvl3pPr>
            <a:lvl4pPr marL="1600200" indent="-228600" eaLnBrk="0" hangingPunct="0">
              <a:defRPr sz="1600" b="1">
                <a:solidFill>
                  <a:schemeClr val="tx1"/>
                </a:solidFill>
                <a:latin typeface="Arial" pitchFamily="34" charset="0"/>
                <a:cs typeface="Arial" pitchFamily="34" charset="0"/>
              </a:defRPr>
            </a:lvl4pPr>
            <a:lvl5pPr marL="2057400" indent="-228600" eaLnBrk="0" hangingPunct="0">
              <a:defRPr sz="16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dirty="0" smtClean="0">
                <a:solidFill>
                  <a:srgbClr val="34537C"/>
                </a:solidFill>
              </a:rPr>
              <a:t>Conducting – Intramural </a:t>
            </a:r>
          </a:p>
        </p:txBody>
      </p:sp>
      <p:cxnSp>
        <p:nvCxnSpPr>
          <p:cNvPr id="15382" name="Elbow Connector 55"/>
          <p:cNvCxnSpPr>
            <a:cxnSpLocks noChangeShapeType="1"/>
            <a:stCxn id="13" idx="2"/>
            <a:endCxn id="12" idx="1"/>
          </p:cNvCxnSpPr>
          <p:nvPr/>
        </p:nvCxnSpPr>
        <p:spPr bwMode="auto">
          <a:xfrm rot="16200000" flipH="1">
            <a:off x="4721067" y="3152617"/>
            <a:ext cx="825817" cy="209550"/>
          </a:xfrm>
          <a:prstGeom prst="bentConnector2">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
        <p:nvSpPr>
          <p:cNvPr id="63" name="Rounded Rectangle 62"/>
          <p:cNvSpPr/>
          <p:nvPr/>
        </p:nvSpPr>
        <p:spPr>
          <a:xfrm>
            <a:off x="5673288" y="4136571"/>
            <a:ext cx="806768" cy="388620"/>
          </a:xfrm>
          <a:prstGeom prst="round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800" b="1" dirty="0">
                <a:solidFill>
                  <a:srgbClr val="FFFFFF"/>
                </a:solidFill>
              </a:rPr>
              <a:t>CSSI</a:t>
            </a:r>
          </a:p>
        </p:txBody>
      </p:sp>
      <p:cxnSp>
        <p:nvCxnSpPr>
          <p:cNvPr id="15384" name="Elbow Connector 55"/>
          <p:cNvCxnSpPr>
            <a:cxnSpLocks noChangeShapeType="1"/>
            <a:stCxn id="12" idx="2"/>
            <a:endCxn id="63" idx="0"/>
          </p:cNvCxnSpPr>
          <p:nvPr/>
        </p:nvCxnSpPr>
        <p:spPr bwMode="auto">
          <a:xfrm flipH="1">
            <a:off x="6076672" y="4015740"/>
            <a:ext cx="278" cy="120831"/>
          </a:xfrm>
          <a:prstGeom prst="straightConnector1">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
        <p:nvSpPr>
          <p:cNvPr id="15385" name="Rectangle 71"/>
          <p:cNvSpPr>
            <a:spLocks noChangeArrowheads="1"/>
          </p:cNvSpPr>
          <p:nvPr/>
        </p:nvSpPr>
        <p:spPr bwMode="auto">
          <a:xfrm>
            <a:off x="5079563" y="4559625"/>
            <a:ext cx="1971516"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p>
            <a:pPr algn="ctr" fontAlgn="base">
              <a:spcBef>
                <a:spcPct val="20000"/>
              </a:spcBef>
              <a:spcAft>
                <a:spcPct val="0"/>
              </a:spcAft>
            </a:pPr>
            <a:r>
              <a:rPr lang="en-US" sz="1300" b="1" i="1" dirty="0">
                <a:solidFill>
                  <a:srgbClr val="FF0000"/>
                </a:solidFill>
              </a:rPr>
              <a:t>~$110 M (~3%)</a:t>
            </a:r>
            <a:endParaRPr lang="en-US" sz="1300" b="1" dirty="0">
              <a:solidFill>
                <a:srgbClr val="FF0000"/>
              </a:solidFill>
            </a:endParaRPr>
          </a:p>
        </p:txBody>
      </p:sp>
      <p:sp>
        <p:nvSpPr>
          <p:cNvPr id="29" name="Rounded Rectangle 28"/>
          <p:cNvSpPr/>
          <p:nvPr/>
        </p:nvSpPr>
        <p:spPr>
          <a:xfrm>
            <a:off x="821520" y="3265466"/>
            <a:ext cx="2430780" cy="69088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lIns="101882" tIns="50941" rIns="101882" bIns="50941" anchor="ctr"/>
          <a:lstStyle/>
          <a:p>
            <a:pPr algn="ctr" fontAlgn="base">
              <a:spcBef>
                <a:spcPct val="0"/>
              </a:spcBef>
              <a:spcAft>
                <a:spcPct val="0"/>
              </a:spcAft>
              <a:defRPr/>
            </a:pPr>
            <a:r>
              <a:rPr lang="en-US" sz="1300" b="1" dirty="0" smtClean="0">
                <a:solidFill>
                  <a:srgbClr val="000000"/>
                </a:solidFill>
              </a:rPr>
              <a:t>Acting Director</a:t>
            </a:r>
            <a:endParaRPr lang="en-US" sz="1300" b="1" dirty="0">
              <a:solidFill>
                <a:srgbClr val="000000"/>
              </a:solidFill>
            </a:endParaRPr>
          </a:p>
          <a:p>
            <a:pPr algn="ctr" fontAlgn="base">
              <a:spcBef>
                <a:spcPct val="0"/>
              </a:spcBef>
              <a:spcAft>
                <a:spcPct val="0"/>
              </a:spcAft>
              <a:defRPr/>
            </a:pPr>
            <a:r>
              <a:rPr lang="en-US" sz="1300" dirty="0">
                <a:solidFill>
                  <a:srgbClr val="000000"/>
                </a:solidFill>
              </a:rPr>
              <a:t>Douglas Lowy, MD</a:t>
            </a:r>
          </a:p>
        </p:txBody>
      </p:sp>
      <p:sp>
        <p:nvSpPr>
          <p:cNvPr id="15390" name="Rectangle 71"/>
          <p:cNvSpPr>
            <a:spLocks noChangeArrowheads="1"/>
          </p:cNvSpPr>
          <p:nvPr/>
        </p:nvSpPr>
        <p:spPr bwMode="auto">
          <a:xfrm>
            <a:off x="3138012" y="2857077"/>
            <a:ext cx="1971516" cy="73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p>
            <a:pPr algn="ctr" fontAlgn="base">
              <a:spcBef>
                <a:spcPct val="20000"/>
              </a:spcBef>
              <a:spcAft>
                <a:spcPct val="0"/>
              </a:spcAft>
            </a:pPr>
            <a:r>
              <a:rPr lang="en-US" sz="2700" b="1" i="1" dirty="0">
                <a:solidFill>
                  <a:srgbClr val="000000"/>
                </a:solidFill>
              </a:rPr>
              <a:t>$4.79B</a:t>
            </a:r>
          </a:p>
          <a:p>
            <a:pPr algn="ctr" fontAlgn="base">
              <a:spcBef>
                <a:spcPct val="20000"/>
              </a:spcBef>
              <a:spcAft>
                <a:spcPct val="0"/>
              </a:spcAft>
            </a:pPr>
            <a:r>
              <a:rPr lang="en-US" sz="1200" b="1" i="1" dirty="0">
                <a:solidFill>
                  <a:srgbClr val="000000"/>
                </a:solidFill>
              </a:rPr>
              <a:t>     (FY13)</a:t>
            </a:r>
            <a:endParaRPr lang="en-US" sz="1200" b="1" dirty="0">
              <a:solidFill>
                <a:srgbClr val="000000"/>
              </a:solidFill>
            </a:endParaRPr>
          </a:p>
        </p:txBody>
      </p:sp>
      <p:pic>
        <p:nvPicPr>
          <p:cNvPr id="34" name="Picture 2" descr="Douglas Low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1" y="1908895"/>
            <a:ext cx="1157263" cy="1335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71"/>
          <p:cNvSpPr>
            <a:spLocks noChangeArrowheads="1"/>
          </p:cNvSpPr>
          <p:nvPr/>
        </p:nvSpPr>
        <p:spPr bwMode="auto">
          <a:xfrm>
            <a:off x="4255612" y="6624532"/>
            <a:ext cx="1498283"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i="1" dirty="0">
                <a:solidFill>
                  <a:srgbClr val="FF0000"/>
                </a:solidFill>
              </a:rPr>
              <a:t>~$726M (~20%)</a:t>
            </a:r>
            <a:endParaRPr lang="en-US" sz="1300" b="1" dirty="0">
              <a:solidFill>
                <a:srgbClr val="FF0000"/>
              </a:solidFill>
            </a:endParaRPr>
          </a:p>
        </p:txBody>
      </p:sp>
      <p:sp>
        <p:nvSpPr>
          <p:cNvPr id="57" name="Rectangle 71"/>
          <p:cNvSpPr>
            <a:spLocks noChangeArrowheads="1"/>
          </p:cNvSpPr>
          <p:nvPr/>
        </p:nvSpPr>
        <p:spPr bwMode="auto">
          <a:xfrm>
            <a:off x="2755583" y="6624532"/>
            <a:ext cx="156953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i="1" dirty="0">
                <a:solidFill>
                  <a:srgbClr val="FF0000"/>
                </a:solidFill>
              </a:rPr>
              <a:t>~$1,166M (~32%)</a:t>
            </a:r>
            <a:endParaRPr lang="en-US" sz="1300" b="1" dirty="0">
              <a:solidFill>
                <a:srgbClr val="FF0000"/>
              </a:solidFill>
            </a:endParaRPr>
          </a:p>
        </p:txBody>
      </p:sp>
      <p:sp>
        <p:nvSpPr>
          <p:cNvPr id="58" name="Rectangle 71"/>
          <p:cNvSpPr>
            <a:spLocks noChangeArrowheads="1"/>
          </p:cNvSpPr>
          <p:nvPr/>
        </p:nvSpPr>
        <p:spPr bwMode="auto">
          <a:xfrm>
            <a:off x="7173595" y="6624532"/>
            <a:ext cx="133762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i="1" dirty="0">
                <a:solidFill>
                  <a:srgbClr val="FF0000"/>
                </a:solidFill>
              </a:rPr>
              <a:t>~$249M (~7%)</a:t>
            </a:r>
            <a:endParaRPr lang="en-US" sz="1300" b="1" dirty="0">
              <a:solidFill>
                <a:srgbClr val="FF0000"/>
              </a:solidFill>
            </a:endParaRPr>
          </a:p>
        </p:txBody>
      </p:sp>
      <p:sp>
        <p:nvSpPr>
          <p:cNvPr id="59" name="Rectangle 71"/>
          <p:cNvSpPr>
            <a:spLocks noChangeArrowheads="1"/>
          </p:cNvSpPr>
          <p:nvPr/>
        </p:nvSpPr>
        <p:spPr bwMode="auto">
          <a:xfrm>
            <a:off x="5680552" y="6624532"/>
            <a:ext cx="149653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i="1" dirty="0">
                <a:solidFill>
                  <a:srgbClr val="FF0000"/>
                </a:solidFill>
              </a:rPr>
              <a:t>~$398M (~11%)</a:t>
            </a:r>
            <a:endParaRPr lang="en-US" sz="1300" b="1" dirty="0">
              <a:solidFill>
                <a:srgbClr val="FF0000"/>
              </a:solidFill>
            </a:endParaRPr>
          </a:p>
        </p:txBody>
      </p:sp>
      <p:sp>
        <p:nvSpPr>
          <p:cNvPr id="60" name="Rectangle 71"/>
          <p:cNvSpPr>
            <a:spLocks noChangeArrowheads="1"/>
          </p:cNvSpPr>
          <p:nvPr/>
        </p:nvSpPr>
        <p:spPr bwMode="auto">
          <a:xfrm>
            <a:off x="381001" y="6624532"/>
            <a:ext cx="213360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dirty="0">
                <a:solidFill>
                  <a:srgbClr val="000000"/>
                </a:solidFill>
              </a:rPr>
              <a:t>~$812M (~17%)</a:t>
            </a:r>
          </a:p>
        </p:txBody>
      </p:sp>
      <p:cxnSp>
        <p:nvCxnSpPr>
          <p:cNvPr id="69" name="Straight Connector 46"/>
          <p:cNvCxnSpPr>
            <a:cxnSpLocks noChangeShapeType="1"/>
          </p:cNvCxnSpPr>
          <p:nvPr/>
        </p:nvCxnSpPr>
        <p:spPr bwMode="auto">
          <a:xfrm rot="5400000">
            <a:off x="600391"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cxnSp>
        <p:nvCxnSpPr>
          <p:cNvPr id="68" name="Straight Connector 46"/>
          <p:cNvCxnSpPr>
            <a:cxnSpLocks noChangeShapeType="1"/>
          </p:cNvCxnSpPr>
          <p:nvPr/>
        </p:nvCxnSpPr>
        <p:spPr bwMode="auto">
          <a:xfrm rot="5400000">
            <a:off x="9129076"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cxnSp>
        <p:nvCxnSpPr>
          <p:cNvPr id="51" name="Straight Connector 46"/>
          <p:cNvCxnSpPr>
            <a:cxnSpLocks noChangeShapeType="1"/>
          </p:cNvCxnSpPr>
          <p:nvPr/>
        </p:nvCxnSpPr>
        <p:spPr bwMode="auto">
          <a:xfrm rot="5400000">
            <a:off x="6293168"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cxnSp>
        <p:nvCxnSpPr>
          <p:cNvPr id="52" name="Straight Connector 46"/>
          <p:cNvCxnSpPr>
            <a:cxnSpLocks noChangeShapeType="1"/>
          </p:cNvCxnSpPr>
          <p:nvPr/>
        </p:nvCxnSpPr>
        <p:spPr bwMode="auto">
          <a:xfrm rot="5400000">
            <a:off x="2007869"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cxnSp>
        <p:nvCxnSpPr>
          <p:cNvPr id="54" name="Straight Connector 46"/>
          <p:cNvCxnSpPr>
            <a:cxnSpLocks noChangeShapeType="1"/>
          </p:cNvCxnSpPr>
          <p:nvPr/>
        </p:nvCxnSpPr>
        <p:spPr bwMode="auto">
          <a:xfrm rot="5400000">
            <a:off x="3457258"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cxnSp>
        <p:nvCxnSpPr>
          <p:cNvPr id="55" name="Straight Connector 46"/>
          <p:cNvCxnSpPr>
            <a:cxnSpLocks noChangeShapeType="1"/>
          </p:cNvCxnSpPr>
          <p:nvPr/>
        </p:nvCxnSpPr>
        <p:spPr bwMode="auto">
          <a:xfrm rot="5400000">
            <a:off x="7709376" y="5440680"/>
            <a:ext cx="259080"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
        <p:nvSpPr>
          <p:cNvPr id="5" name="Rounded Rectangle 4"/>
          <p:cNvSpPr/>
          <p:nvPr/>
        </p:nvSpPr>
        <p:spPr>
          <a:xfrm>
            <a:off x="4335940"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300" b="1" dirty="0">
                <a:solidFill>
                  <a:srgbClr val="34537C"/>
                </a:solidFill>
              </a:rPr>
              <a:t>Division of Cancer Biology</a:t>
            </a:r>
          </a:p>
        </p:txBody>
      </p:sp>
      <p:sp>
        <p:nvSpPr>
          <p:cNvPr id="6" name="Rounded Rectangle 5"/>
          <p:cNvSpPr/>
          <p:nvPr/>
        </p:nvSpPr>
        <p:spPr>
          <a:xfrm>
            <a:off x="7173595"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Division of Cancer Prevention</a:t>
            </a:r>
          </a:p>
        </p:txBody>
      </p:sp>
      <p:sp>
        <p:nvSpPr>
          <p:cNvPr id="8" name="Rounded Rectangle 7"/>
          <p:cNvSpPr/>
          <p:nvPr/>
        </p:nvSpPr>
        <p:spPr>
          <a:xfrm>
            <a:off x="2917985"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Division of Cancer Treatment and Diagnosis</a:t>
            </a:r>
          </a:p>
        </p:txBody>
      </p:sp>
      <p:sp>
        <p:nvSpPr>
          <p:cNvPr id="9" name="Rounded Rectangle 8"/>
          <p:cNvSpPr/>
          <p:nvPr/>
        </p:nvSpPr>
        <p:spPr>
          <a:xfrm>
            <a:off x="8588058"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Division of Extramural Activities</a:t>
            </a:r>
          </a:p>
        </p:txBody>
      </p:sp>
      <p:sp>
        <p:nvSpPr>
          <p:cNvPr id="10" name="Rounded Rectangle 9"/>
          <p:cNvSpPr/>
          <p:nvPr/>
        </p:nvSpPr>
        <p:spPr>
          <a:xfrm>
            <a:off x="1501775"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Division of Cancer Epidemiology and Genetics</a:t>
            </a:r>
          </a:p>
        </p:txBody>
      </p:sp>
      <p:sp>
        <p:nvSpPr>
          <p:cNvPr id="11" name="Rounded Rectangle 10"/>
          <p:cNvSpPr/>
          <p:nvPr/>
        </p:nvSpPr>
        <p:spPr>
          <a:xfrm>
            <a:off x="83820"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Center for Cancer Research</a:t>
            </a:r>
          </a:p>
        </p:txBody>
      </p:sp>
      <p:sp>
        <p:nvSpPr>
          <p:cNvPr id="7" name="Rounded Rectangle 6"/>
          <p:cNvSpPr/>
          <p:nvPr/>
        </p:nvSpPr>
        <p:spPr>
          <a:xfrm>
            <a:off x="5753895" y="5555827"/>
            <a:ext cx="1337628" cy="1036320"/>
          </a:xfrm>
          <a:prstGeom prst="roundRect">
            <a:avLst/>
          </a:prstGeom>
          <a:solidFill>
            <a:srgbClr val="99CCFF"/>
          </a:solidFill>
          <a:ln>
            <a:noFill/>
          </a:ln>
        </p:spPr>
        <p:style>
          <a:lnRef idx="2">
            <a:schemeClr val="dk1"/>
          </a:lnRef>
          <a:fillRef idx="1">
            <a:schemeClr val="lt1"/>
          </a:fillRef>
          <a:effectRef idx="0">
            <a:schemeClr val="dk1"/>
          </a:effectRef>
          <a:fontRef idx="minor">
            <a:schemeClr val="dk1"/>
          </a:fontRef>
        </p:style>
        <p:txBody>
          <a:bodyPr lIns="101882" tIns="50941" rIns="101882" bIns="50941" anchor="ctr"/>
          <a:lstStyle/>
          <a:p>
            <a:pPr algn="ctr">
              <a:spcBef>
                <a:spcPct val="20000"/>
              </a:spcBef>
              <a:defRPr/>
            </a:pPr>
            <a:r>
              <a:rPr lang="en-US" sz="1200" b="1" dirty="0">
                <a:solidFill>
                  <a:srgbClr val="34537C"/>
                </a:solidFill>
              </a:rPr>
              <a:t>Division of Cancer Control and Population Sciences</a:t>
            </a:r>
          </a:p>
        </p:txBody>
      </p:sp>
      <p:cxnSp>
        <p:nvCxnSpPr>
          <p:cNvPr id="64" name="Straight Connector 46"/>
          <p:cNvCxnSpPr>
            <a:cxnSpLocks noChangeShapeType="1"/>
          </p:cNvCxnSpPr>
          <p:nvPr/>
        </p:nvCxnSpPr>
        <p:spPr bwMode="auto">
          <a:xfrm>
            <a:off x="724694" y="5311140"/>
            <a:ext cx="8540036" cy="0"/>
          </a:xfrm>
          <a:prstGeom prst="line">
            <a:avLst/>
          </a:prstGeom>
          <a:noFill/>
          <a:ln w="9525" algn="ctr">
            <a:solidFill>
              <a:schemeClr val="tx2"/>
            </a:solidFill>
            <a:round/>
            <a:headEnd/>
            <a:tailEnd/>
          </a:ln>
          <a:extLst>
            <a:ext uri="{909E8E84-426E-40DD-AFC4-6F175D3DCCD1}">
              <a14:hiddenFill xmlns:a14="http://schemas.microsoft.com/office/drawing/2010/main">
                <a:noFill/>
              </a14:hiddenFill>
            </a:ext>
          </a:extLst>
        </p:spPr>
      </p:cxnSp>
      <p:sp>
        <p:nvSpPr>
          <p:cNvPr id="75" name="Rectangle 74"/>
          <p:cNvSpPr/>
          <p:nvPr/>
        </p:nvSpPr>
        <p:spPr>
          <a:xfrm>
            <a:off x="-20957" y="7512227"/>
            <a:ext cx="9946642" cy="244170"/>
          </a:xfrm>
          <a:prstGeom prst="rect">
            <a:avLst/>
          </a:prstGeom>
        </p:spPr>
        <p:txBody>
          <a:bodyPr wrap="square" lIns="101882" tIns="50941" rIns="101882" bIns="50941">
            <a:spAutoFit/>
          </a:bodyPr>
          <a:lstStyle/>
          <a:p>
            <a:pPr fontAlgn="base">
              <a:spcBef>
                <a:spcPct val="0"/>
              </a:spcBef>
              <a:spcAft>
                <a:spcPct val="0"/>
              </a:spcAft>
            </a:pPr>
            <a:r>
              <a:rPr lang="en-US" sz="900" b="1" dirty="0">
                <a:solidFill>
                  <a:srgbClr val="FF0000"/>
                </a:solidFill>
              </a:rPr>
              <a:t>Red numbers: </a:t>
            </a:r>
            <a:r>
              <a:rPr lang="en-US" sz="900" u="sng" dirty="0">
                <a:solidFill>
                  <a:srgbClr val="3F3F3F"/>
                </a:solidFill>
              </a:rPr>
              <a:t>FY13 grants data only </a:t>
            </a:r>
            <a:r>
              <a:rPr lang="en-US" sz="900" dirty="0">
                <a:solidFill>
                  <a:srgbClr val="3F3F3F"/>
                </a:solidFill>
              </a:rPr>
              <a:t>from </a:t>
            </a:r>
            <a:r>
              <a:rPr lang="en-US" sz="900" dirty="0">
                <a:solidFill>
                  <a:srgbClr val="3F3F3F"/>
                </a:solidFill>
                <a:hlinkClick r:id="rId4"/>
              </a:rPr>
              <a:t>http://fundedresearch.cancer.gov/nciportfolio</a:t>
            </a:r>
            <a:r>
              <a:rPr lang="en-US" sz="900" dirty="0">
                <a:solidFill>
                  <a:srgbClr val="3F3F3F"/>
                </a:solidFill>
              </a:rPr>
              <a:t>; </a:t>
            </a:r>
            <a:r>
              <a:rPr lang="en-US" sz="900" b="1" dirty="0">
                <a:solidFill>
                  <a:srgbClr val="3F3F3F"/>
                </a:solidFill>
              </a:rPr>
              <a:t>Black numbers: </a:t>
            </a:r>
            <a:r>
              <a:rPr lang="en-US" sz="900" dirty="0">
                <a:solidFill>
                  <a:srgbClr val="3F3F3F"/>
                </a:solidFill>
              </a:rPr>
              <a:t>from FY13 </a:t>
            </a:r>
            <a:r>
              <a:rPr lang="en-US" sz="900" dirty="0">
                <a:solidFill>
                  <a:srgbClr val="3F3F3F"/>
                </a:solidFill>
                <a:hlinkClick r:id="rId5"/>
              </a:rPr>
              <a:t>http://obf.cancer.gov/financial/factbook.htm</a:t>
            </a:r>
            <a:r>
              <a:rPr lang="en-US" sz="900" dirty="0">
                <a:solidFill>
                  <a:srgbClr val="3F3F3F"/>
                </a:solidFill>
              </a:rPr>
              <a:t>  </a:t>
            </a:r>
          </a:p>
        </p:txBody>
      </p:sp>
      <p:sp>
        <p:nvSpPr>
          <p:cNvPr id="76" name="Rectangle 71"/>
          <p:cNvSpPr>
            <a:spLocks noChangeArrowheads="1"/>
          </p:cNvSpPr>
          <p:nvPr/>
        </p:nvSpPr>
        <p:spPr bwMode="auto">
          <a:xfrm>
            <a:off x="8174105" y="6594868"/>
            <a:ext cx="213360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p>
            <a:pPr algn="ctr" fontAlgn="base">
              <a:spcBef>
                <a:spcPct val="20000"/>
              </a:spcBef>
              <a:spcAft>
                <a:spcPct val="0"/>
              </a:spcAft>
            </a:pPr>
            <a:r>
              <a:rPr lang="en-US" sz="1300" b="1" dirty="0">
                <a:solidFill>
                  <a:srgbClr val="000000"/>
                </a:solidFill>
              </a:rPr>
              <a:t>~$22M (~0.5%)</a:t>
            </a:r>
          </a:p>
        </p:txBody>
      </p:sp>
      <p:sp>
        <p:nvSpPr>
          <p:cNvPr id="37" name="Rectangle 6"/>
          <p:cNvSpPr>
            <a:spLocks noChangeArrowheads="1"/>
          </p:cNvSpPr>
          <p:nvPr/>
        </p:nvSpPr>
        <p:spPr bwMode="auto">
          <a:xfrm>
            <a:off x="5431424" y="4076155"/>
            <a:ext cx="1304656" cy="796525"/>
          </a:xfrm>
          <a:prstGeom prst="rect">
            <a:avLst/>
          </a:prstGeom>
          <a:noFill/>
          <a:ln w="635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p>
            <a:pPr algn="ctr" fontAlgn="base">
              <a:spcBef>
                <a:spcPct val="20000"/>
              </a:spcBef>
              <a:spcAft>
                <a:spcPct val="0"/>
              </a:spcAft>
            </a:pPr>
            <a:endParaRPr lang="en-US" sz="1800" b="1">
              <a:solidFill>
                <a:srgbClr val="34537C"/>
              </a:solidFill>
            </a:endParaRPr>
          </a:p>
        </p:txBody>
      </p:sp>
    </p:spTree>
    <p:extLst>
      <p:ext uri="{BB962C8B-B14F-4D97-AF65-F5344CB8AC3E}">
        <p14:creationId xmlns:p14="http://schemas.microsoft.com/office/powerpoint/2010/main" val="2875121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8"/>
          <p:cNvSpPr>
            <a:spLocks noChangeArrowheads="1"/>
          </p:cNvSpPr>
          <p:nvPr/>
        </p:nvSpPr>
        <p:spPr bwMode="auto">
          <a:xfrm>
            <a:off x="8968740" y="6995160"/>
            <a:ext cx="1089660" cy="7772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01514" tIns="50760" rIns="101514" bIns="50760" anchor="ctr"/>
          <a:lstStyle/>
          <a:p>
            <a:pPr algn="ctr" eaLnBrk="1" hangingPunct="1">
              <a:spcBef>
                <a:spcPct val="20000"/>
              </a:spcBef>
            </a:pPr>
            <a:endParaRPr lang="en-US" sz="1800" b="1">
              <a:solidFill>
                <a:srgbClr val="34537C"/>
              </a:solidFill>
              <a:latin typeface="Arial" charset="0"/>
            </a:endParaRPr>
          </a:p>
        </p:txBody>
      </p:sp>
      <p:grpSp>
        <p:nvGrpSpPr>
          <p:cNvPr id="13315" name="Group 3"/>
          <p:cNvGrpSpPr>
            <a:grpSpLocks/>
          </p:cNvGrpSpPr>
          <p:nvPr/>
        </p:nvGrpSpPr>
        <p:grpSpPr bwMode="auto">
          <a:xfrm>
            <a:off x="54525" y="3524573"/>
            <a:ext cx="9787342" cy="1872932"/>
            <a:chOff x="71792" y="5238750"/>
            <a:chExt cx="8897583" cy="1258888"/>
          </a:xfrm>
        </p:grpSpPr>
        <p:sp>
          <p:nvSpPr>
            <p:cNvPr id="23" name="Rectangle 3"/>
            <p:cNvSpPr txBox="1">
              <a:spLocks noChangeArrowheads="1"/>
            </p:cNvSpPr>
            <p:nvPr/>
          </p:nvSpPr>
          <p:spPr bwMode="auto">
            <a:xfrm>
              <a:off x="452438" y="5507216"/>
              <a:ext cx="8516937" cy="990422"/>
            </a:xfrm>
            <a:prstGeom prst="rect">
              <a:avLst/>
            </a:prstGeom>
            <a:noFill/>
            <a:ln w="9525">
              <a:noFill/>
              <a:miter lim="800000"/>
              <a:headEnd/>
              <a:tailEnd/>
            </a:ln>
          </p:spPr>
          <p:txBody>
            <a:bodyPr/>
            <a:lstStyle/>
            <a:p>
              <a:pPr algn="just" eaLnBrk="1" hangingPunct="1">
                <a:spcBef>
                  <a:spcPct val="20000"/>
                </a:spcBef>
                <a:buClr>
                  <a:srgbClr val="34537C"/>
                </a:buClr>
                <a:buFont typeface="Wingdings" pitchFamily="2" charset="2"/>
                <a:buNone/>
                <a:defRPr/>
              </a:pPr>
              <a:r>
                <a:rPr lang="en-US" sz="1600" kern="0" dirty="0">
                  <a:solidFill>
                    <a:srgbClr val="34537C"/>
                  </a:solidFill>
                  <a:latin typeface="Arial"/>
                </a:rPr>
                <a:t>“…to create and uniquely implement exploratory programs focused on the development and integration of advanced technologies, </a:t>
              </a:r>
              <a:r>
                <a:rPr lang="en-US" sz="1800" b="1" u="sng" kern="0" dirty="0">
                  <a:solidFill>
                    <a:srgbClr val="34537C"/>
                  </a:solidFill>
                  <a:latin typeface="Arial"/>
                </a:rPr>
                <a:t>trans-disciplinary approaches, infrastructures, and standards</a:t>
              </a:r>
              <a:r>
                <a:rPr lang="en-US" sz="1600" kern="0" dirty="0">
                  <a:solidFill>
                    <a:srgbClr val="34537C"/>
                  </a:solidFill>
                  <a:latin typeface="Arial"/>
                </a:rPr>
                <a:t>, to accelerate the </a:t>
              </a:r>
              <a:r>
                <a:rPr lang="en-US" sz="1800" b="1" u="sng" kern="0" dirty="0">
                  <a:solidFill>
                    <a:srgbClr val="34537C"/>
                  </a:solidFill>
                  <a:latin typeface="Arial"/>
                </a:rPr>
                <a:t>creation and broad deployment</a:t>
              </a:r>
              <a:r>
                <a:rPr lang="en-US" sz="1800" kern="0" dirty="0">
                  <a:solidFill>
                    <a:srgbClr val="34537C"/>
                  </a:solidFill>
                  <a:latin typeface="Arial"/>
                </a:rPr>
                <a:t> </a:t>
              </a:r>
              <a:r>
                <a:rPr lang="en-US" sz="1600" kern="0" dirty="0">
                  <a:solidFill>
                    <a:srgbClr val="34537C"/>
                  </a:solidFill>
                  <a:latin typeface="Arial"/>
                </a:rPr>
                <a:t>of </a:t>
              </a:r>
              <a:r>
                <a:rPr lang="en-US" sz="1800" b="1" u="sng" kern="0" dirty="0">
                  <a:solidFill>
                    <a:srgbClr val="34537C"/>
                  </a:solidFill>
                  <a:latin typeface="Arial"/>
                </a:rPr>
                <a:t>data, knowledge, and tools </a:t>
              </a:r>
              <a:r>
                <a:rPr lang="en-US" sz="1600" kern="0" dirty="0">
                  <a:solidFill>
                    <a:srgbClr val="34537C"/>
                  </a:solidFill>
                  <a:latin typeface="Arial"/>
                </a:rPr>
                <a:t>to empower the</a:t>
              </a:r>
              <a:r>
                <a:rPr lang="en-US" sz="1600" b="1" kern="0" dirty="0">
                  <a:solidFill>
                    <a:srgbClr val="34537C"/>
                  </a:solidFill>
                  <a:latin typeface="Arial"/>
                </a:rPr>
                <a:t> </a:t>
              </a:r>
              <a:r>
                <a:rPr lang="en-US" sz="1800" b="1" u="sng" kern="0" dirty="0">
                  <a:solidFill>
                    <a:srgbClr val="34537C"/>
                  </a:solidFill>
                  <a:latin typeface="Arial"/>
                </a:rPr>
                <a:t>entire cancer research continuum</a:t>
              </a:r>
              <a:r>
                <a:rPr lang="en-US" sz="1800" b="1" kern="0" dirty="0">
                  <a:solidFill>
                    <a:srgbClr val="34537C"/>
                  </a:solidFill>
                  <a:latin typeface="Arial"/>
                </a:rPr>
                <a:t> </a:t>
              </a:r>
              <a:r>
                <a:rPr lang="en-US" sz="1600" kern="0" dirty="0">
                  <a:solidFill>
                    <a:srgbClr val="34537C"/>
                  </a:solidFill>
                  <a:latin typeface="Arial"/>
                </a:rPr>
                <a:t>in better understanding and leveraging knowledge of the cancer biology space </a:t>
              </a:r>
              <a:r>
                <a:rPr lang="en-US" sz="1800" b="1" u="sng" kern="0" dirty="0">
                  <a:solidFill>
                    <a:srgbClr val="34537C"/>
                  </a:solidFill>
                  <a:latin typeface="Arial"/>
                </a:rPr>
                <a:t>for patient benefit</a:t>
              </a:r>
              <a:r>
                <a:rPr lang="en-US" sz="1600" kern="0" dirty="0">
                  <a:solidFill>
                    <a:srgbClr val="34537C"/>
                  </a:solidFill>
                  <a:latin typeface="Arial"/>
                </a:rPr>
                <a:t>…”</a:t>
              </a:r>
              <a:endParaRPr lang="en-US" sz="1600" b="1" kern="0" dirty="0">
                <a:solidFill>
                  <a:srgbClr val="34537C"/>
                </a:solidFill>
                <a:latin typeface="Arial"/>
              </a:endParaRPr>
            </a:p>
          </p:txBody>
        </p:sp>
        <p:sp>
          <p:nvSpPr>
            <p:cNvPr id="40" name="Rectangle 39"/>
            <p:cNvSpPr/>
            <p:nvPr/>
          </p:nvSpPr>
          <p:spPr bwMode="auto">
            <a:xfrm>
              <a:off x="71792" y="5238750"/>
              <a:ext cx="878767" cy="257900"/>
            </a:xfrm>
            <a:prstGeom prst="rect">
              <a:avLst/>
            </a:prstGeom>
          </p:spPr>
          <p:txBody>
            <a:bodyPr wrap="none">
              <a:spAutoFit/>
            </a:bodyPr>
            <a:lstStyle/>
            <a:p>
              <a:pPr algn="ctr" eaLnBrk="1" hangingPunct="1">
                <a:spcBef>
                  <a:spcPct val="20000"/>
                </a:spcBef>
                <a:defRPr/>
              </a:pPr>
              <a:r>
                <a:rPr lang="en-US" sz="1800" i="1" u="sng" kern="0" dirty="0">
                  <a:solidFill>
                    <a:srgbClr val="34537C"/>
                  </a:solidFill>
                  <a:latin typeface="Arial" charset="0"/>
                </a:rPr>
                <a:t>Mission</a:t>
              </a:r>
              <a:endParaRPr lang="en-US" sz="1800" b="1" i="1" u="sng" dirty="0">
                <a:solidFill>
                  <a:srgbClr val="34537C"/>
                </a:solidFill>
                <a:latin typeface="Arial" charset="0"/>
              </a:endParaRPr>
            </a:p>
          </p:txBody>
        </p:sp>
      </p:grpSp>
      <p:pic>
        <p:nvPicPr>
          <p:cNvPr id="37898"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07681" y="6544958"/>
            <a:ext cx="2459413" cy="621792"/>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7901" name="Picture 13" descr="Physical Sciences in Oncology">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21413" y="5555129"/>
            <a:ext cx="2297082" cy="621792"/>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7663" name="Picture 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97506" y="6544958"/>
            <a:ext cx="2529569" cy="621792"/>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320" name="Title 1"/>
          <p:cNvSpPr>
            <a:spLocks noGrp="1"/>
          </p:cNvSpPr>
          <p:nvPr>
            <p:ph type="title"/>
          </p:nvPr>
        </p:nvSpPr>
        <p:spPr>
          <a:xfrm>
            <a:off x="162402" y="217700"/>
            <a:ext cx="7632858" cy="991340"/>
          </a:xfrm>
        </p:spPr>
        <p:txBody>
          <a:bodyPr/>
          <a:lstStyle/>
          <a:p>
            <a:r>
              <a:rPr lang="en-US" smtClean="0"/>
              <a:t>NCI Center for Strategic Scientific Initiatives (CSSI): Concept Shop</a:t>
            </a:r>
          </a:p>
        </p:txBody>
      </p:sp>
      <p:pic>
        <p:nvPicPr>
          <p:cNvPr id="6" name="Picture 10" descr="Jerry S.H. Lee, Ph.D."/>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040880" y="1639044"/>
            <a:ext cx="930752" cy="1119082"/>
          </a:xfrm>
          <a:prstGeom prst="rect">
            <a:avLst/>
          </a:prstGeom>
          <a:ln>
            <a:noFill/>
          </a:ln>
          <a:effectLst>
            <a:outerShdw blurRad="190500" algn="tl" rotWithShape="0">
              <a:srgbClr val="000000">
                <a:alpha val="70000"/>
              </a:srgbClr>
            </a:outerShdw>
          </a:effectLst>
        </p:spPr>
      </p:pic>
      <p:pic>
        <p:nvPicPr>
          <p:cNvPr id="12"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468052" y="1772180"/>
            <a:ext cx="2851627" cy="881592"/>
          </a:xfrm>
          <a:prstGeom prst="rect">
            <a:avLst/>
          </a:prstGeom>
          <a:ln>
            <a:noFill/>
          </a:ln>
          <a:effectLst>
            <a:outerShdw blurRad="190500" algn="tl" rotWithShape="0">
              <a:srgbClr val="000000">
                <a:alpha val="70000"/>
              </a:srgbClr>
            </a:outerShdw>
          </a:effectLst>
        </p:spPr>
      </p:pic>
      <p:pic>
        <p:nvPicPr>
          <p:cNvPr id="37895"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6074" y="5585494"/>
            <a:ext cx="2091089" cy="525751"/>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p:cNvSpPr txBox="1"/>
          <p:nvPr/>
        </p:nvSpPr>
        <p:spPr>
          <a:xfrm>
            <a:off x="180748" y="6144516"/>
            <a:ext cx="2360922" cy="348733"/>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2003, 2007, 2011, 2013</a:t>
            </a:r>
          </a:p>
        </p:txBody>
      </p:sp>
      <p:pic>
        <p:nvPicPr>
          <p:cNvPr id="37896" name="Picture 8"/>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7466" y="6543927"/>
            <a:ext cx="2031184" cy="621792"/>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 name="TextBox 21"/>
          <p:cNvSpPr txBox="1"/>
          <p:nvPr/>
        </p:nvSpPr>
        <p:spPr>
          <a:xfrm>
            <a:off x="1157484" y="7183088"/>
            <a:ext cx="1231676"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2004, 2008</a:t>
            </a:r>
          </a:p>
        </p:txBody>
      </p:sp>
      <p:pic>
        <p:nvPicPr>
          <p:cNvPr id="16" name="Picture 15" descr="Final_Proteo_Logo_OL.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auto">
          <a:xfrm>
            <a:off x="2797491" y="5548348"/>
            <a:ext cx="2189799" cy="621792"/>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4" name="TextBox 23"/>
          <p:cNvSpPr txBox="1"/>
          <p:nvPr/>
        </p:nvSpPr>
        <p:spPr>
          <a:xfrm>
            <a:off x="3276557" y="6166102"/>
            <a:ext cx="1231676"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2005, 2010</a:t>
            </a:r>
          </a:p>
        </p:txBody>
      </p:sp>
      <p:sp>
        <p:nvSpPr>
          <p:cNvPr id="25" name="TextBox 24"/>
          <p:cNvSpPr txBox="1"/>
          <p:nvPr/>
        </p:nvSpPr>
        <p:spPr>
          <a:xfrm>
            <a:off x="4221281" y="7183088"/>
            <a:ext cx="1231676"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2005, 2008</a:t>
            </a:r>
          </a:p>
        </p:txBody>
      </p:sp>
      <p:sp>
        <p:nvSpPr>
          <p:cNvPr id="27" name="TextBox 26"/>
          <p:cNvSpPr txBox="1"/>
          <p:nvPr/>
        </p:nvSpPr>
        <p:spPr>
          <a:xfrm>
            <a:off x="7731970" y="7183088"/>
            <a:ext cx="661007"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2010</a:t>
            </a:r>
          </a:p>
        </p:txBody>
      </p:sp>
      <p:sp>
        <p:nvSpPr>
          <p:cNvPr id="28" name="TextBox 27"/>
          <p:cNvSpPr txBox="1"/>
          <p:nvPr/>
        </p:nvSpPr>
        <p:spPr>
          <a:xfrm>
            <a:off x="6238926" y="6166102"/>
            <a:ext cx="661007"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2008</a:t>
            </a:r>
          </a:p>
        </p:txBody>
      </p:sp>
      <p:sp>
        <p:nvSpPr>
          <p:cNvPr id="29" name="TextBox 28"/>
          <p:cNvSpPr txBox="1"/>
          <p:nvPr/>
        </p:nvSpPr>
        <p:spPr>
          <a:xfrm>
            <a:off x="8687569" y="6166102"/>
            <a:ext cx="649658" cy="349098"/>
          </a:xfrm>
          <a:prstGeom prst="rect">
            <a:avLst/>
          </a:prstGeom>
          <a:noFill/>
        </p:spPr>
        <p:txBody>
          <a:bodyPr wrap="none" lIns="101514" tIns="50760" rIns="101514" bIns="50760">
            <a:spAutoFit/>
          </a:bodyPr>
          <a:lstStyle/>
          <a:p>
            <a:pPr algn="ctr" eaLnBrk="1" hangingPunct="1">
              <a:spcBef>
                <a:spcPct val="20000"/>
              </a:spcBef>
              <a:defRPr/>
            </a:pPr>
            <a:r>
              <a:rPr lang="en-US" sz="1600" b="1" dirty="0">
                <a:solidFill>
                  <a:srgbClr val="FF0000"/>
                </a:solidFill>
                <a:latin typeface="Arial" charset="0"/>
              </a:rPr>
              <a:t>2011</a:t>
            </a:r>
          </a:p>
        </p:txBody>
      </p:sp>
      <p:sp>
        <p:nvSpPr>
          <p:cNvPr id="31" name="Rounded Rectangle 30"/>
          <p:cNvSpPr/>
          <p:nvPr/>
        </p:nvSpPr>
        <p:spPr>
          <a:xfrm>
            <a:off x="6319679" y="2772516"/>
            <a:ext cx="2430780" cy="69088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lIns="101514" tIns="50760" rIns="101514" bIns="50760" anchor="ctr"/>
          <a:lstStyle/>
          <a:p>
            <a:pPr algn="ctr" eaLnBrk="1" hangingPunct="1">
              <a:defRPr/>
            </a:pPr>
            <a:r>
              <a:rPr lang="en-US" sz="1600" b="1" dirty="0">
                <a:solidFill>
                  <a:srgbClr val="000000"/>
                </a:solidFill>
              </a:rPr>
              <a:t>Deputy Director</a:t>
            </a:r>
          </a:p>
          <a:p>
            <a:pPr algn="ctr" eaLnBrk="1" hangingPunct="1">
              <a:defRPr/>
            </a:pPr>
            <a:r>
              <a:rPr lang="en-US" sz="1600" dirty="0">
                <a:solidFill>
                  <a:srgbClr val="000000"/>
                </a:solidFill>
              </a:rPr>
              <a:t>Jerry S.H. Lee, PhD</a:t>
            </a:r>
          </a:p>
        </p:txBody>
      </p:sp>
      <p:sp>
        <p:nvSpPr>
          <p:cNvPr id="32" name="Rounded Rectangle 31"/>
          <p:cNvSpPr/>
          <p:nvPr/>
        </p:nvSpPr>
        <p:spPr>
          <a:xfrm>
            <a:off x="1089660" y="2772516"/>
            <a:ext cx="2430780" cy="69088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lIns="101514" tIns="50760" rIns="101514" bIns="50760" anchor="ctr"/>
          <a:lstStyle/>
          <a:p>
            <a:pPr algn="ctr" eaLnBrk="1" hangingPunct="1">
              <a:defRPr/>
            </a:pPr>
            <a:r>
              <a:rPr lang="en-US" sz="1600" b="1" dirty="0">
                <a:solidFill>
                  <a:srgbClr val="000000"/>
                </a:solidFill>
              </a:rPr>
              <a:t>Director</a:t>
            </a:r>
          </a:p>
          <a:p>
            <a:pPr algn="ctr" eaLnBrk="1" hangingPunct="1">
              <a:defRPr/>
            </a:pPr>
            <a:r>
              <a:rPr lang="en-US" sz="1600" dirty="0">
                <a:solidFill>
                  <a:srgbClr val="000000"/>
                </a:solidFill>
              </a:rPr>
              <a:t>Douglas Lowy, MD</a:t>
            </a:r>
          </a:p>
        </p:txBody>
      </p:sp>
      <p:pic>
        <p:nvPicPr>
          <p:cNvPr id="33" name="Picture 3"/>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971667" y="5607084"/>
            <a:ext cx="1913187" cy="559018"/>
          </a:xfrm>
          <a:prstGeom prst="rect">
            <a:avLst/>
          </a:prstGeom>
          <a:solidFill>
            <a:srgbClr val="FFFFFF">
              <a:shade val="85000"/>
            </a:srgbClr>
          </a:solidFill>
          <a:ln w="9525">
            <a:solidFill>
              <a:schemeClr val="tx1"/>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pic>
        <p:nvPicPr>
          <p:cNvPr id="34" name="Picture 2" descr="Douglas Lowy"/>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819608" y="1634542"/>
            <a:ext cx="970213" cy="111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6"/>
          <p:cNvSpPr>
            <a:spLocks noChangeArrowheads="1"/>
          </p:cNvSpPr>
          <p:nvPr/>
        </p:nvSpPr>
        <p:spPr bwMode="auto">
          <a:xfrm>
            <a:off x="108852" y="5532402"/>
            <a:ext cx="2432818" cy="980650"/>
          </a:xfrm>
          <a:prstGeom prst="rect">
            <a:avLst/>
          </a:prstGeom>
          <a:noFill/>
          <a:ln w="635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p>
            <a:pPr algn="ctr" fontAlgn="base">
              <a:spcBef>
                <a:spcPct val="20000"/>
              </a:spcBef>
              <a:spcAft>
                <a:spcPct val="0"/>
              </a:spcAft>
            </a:pPr>
            <a:endParaRPr lang="en-US" sz="1800" b="1">
              <a:solidFill>
                <a:srgbClr val="34537C"/>
              </a:solidFill>
            </a:endParaRPr>
          </a:p>
        </p:txBody>
      </p:sp>
    </p:spTree>
    <p:extLst>
      <p:ext uri="{BB962C8B-B14F-4D97-AF65-F5344CB8AC3E}">
        <p14:creationId xmlns:p14="http://schemas.microsoft.com/office/powerpoint/2010/main" val="316974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873253" y="337884"/>
            <a:ext cx="8526780" cy="1295400"/>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r>
              <a:rPr lang="en-US" altLang="en-US" sz="4000" dirty="0"/>
              <a:t>Unique Attributes of IMAT</a:t>
            </a:r>
          </a:p>
        </p:txBody>
      </p:sp>
      <p:sp>
        <p:nvSpPr>
          <p:cNvPr id="18435" name="Rectangle 3"/>
          <p:cNvSpPr>
            <a:spLocks noGrp="1" noChangeArrowheads="1"/>
          </p:cNvSpPr>
          <p:nvPr>
            <p:ph idx="1"/>
          </p:nvPr>
        </p:nvSpPr>
        <p:spPr>
          <a:xfrm>
            <a:off x="495300" y="1537022"/>
            <a:ext cx="9052560" cy="5420889"/>
          </a:xfrm>
        </p:spPr>
        <p:txBody>
          <a:bodyPr/>
          <a:lstStyle/>
          <a:p>
            <a:pPr>
              <a:spcAft>
                <a:spcPts val="669"/>
              </a:spcAft>
            </a:pPr>
            <a:r>
              <a:rPr lang="en-US" altLang="en-US" sz="2700" b="1" u="sng" dirty="0" smtClean="0">
                <a:solidFill>
                  <a:schemeClr val="tx2"/>
                </a:solidFill>
              </a:rPr>
              <a:t>Solicitation:</a:t>
            </a:r>
            <a:r>
              <a:rPr lang="en-US" altLang="en-US" sz="2700" dirty="0" smtClean="0">
                <a:solidFill>
                  <a:schemeClr val="tx2"/>
                </a:solidFill>
              </a:rPr>
              <a:t> </a:t>
            </a:r>
          </a:p>
          <a:p>
            <a:pPr marL="633413" lvl="1" indent="-317500">
              <a:spcAft>
                <a:spcPts val="669"/>
              </a:spcAft>
            </a:pPr>
            <a:r>
              <a:rPr lang="en-US" altLang="en-US" sz="2300" dirty="0" smtClean="0">
                <a:solidFill>
                  <a:schemeClr val="tx2"/>
                </a:solidFill>
              </a:rPr>
              <a:t>Emphasis </a:t>
            </a:r>
            <a:r>
              <a:rPr lang="en-US" altLang="en-US" sz="2300" dirty="0">
                <a:solidFill>
                  <a:schemeClr val="tx2"/>
                </a:solidFill>
              </a:rPr>
              <a:t>on </a:t>
            </a:r>
            <a:r>
              <a:rPr lang="en-US" altLang="en-US" sz="2300" b="1" i="1" dirty="0">
                <a:solidFill>
                  <a:schemeClr val="tx2"/>
                </a:solidFill>
              </a:rPr>
              <a:t>innovative technology with transformative potential </a:t>
            </a:r>
            <a:r>
              <a:rPr lang="en-US" altLang="en-US" sz="2300" dirty="0">
                <a:solidFill>
                  <a:schemeClr val="tx2"/>
                </a:solidFill>
              </a:rPr>
              <a:t>(</a:t>
            </a:r>
            <a:r>
              <a:rPr lang="en-US" altLang="en-US" sz="2300" i="1" dirty="0">
                <a:solidFill>
                  <a:schemeClr val="tx2"/>
                </a:solidFill>
              </a:rPr>
              <a:t>i.e. </a:t>
            </a:r>
            <a:r>
              <a:rPr lang="en-US" altLang="en-US" sz="2300" dirty="0">
                <a:solidFill>
                  <a:schemeClr val="tx2"/>
                </a:solidFill>
              </a:rPr>
              <a:t>high-risk, high-impact) </a:t>
            </a:r>
          </a:p>
          <a:p>
            <a:pPr marL="633413" lvl="1" indent="-317500">
              <a:spcBef>
                <a:spcPct val="0"/>
              </a:spcBef>
              <a:spcAft>
                <a:spcPts val="1337"/>
              </a:spcAft>
            </a:pPr>
            <a:r>
              <a:rPr lang="en-US" altLang="en-US" sz="2300" dirty="0">
                <a:solidFill>
                  <a:schemeClr val="tx2"/>
                </a:solidFill>
              </a:rPr>
              <a:t>Focus </a:t>
            </a:r>
            <a:r>
              <a:rPr lang="en-US" altLang="en-US" sz="2300" dirty="0" smtClean="0">
                <a:solidFill>
                  <a:schemeClr val="tx2"/>
                </a:solidFill>
              </a:rPr>
              <a:t>exclusively on </a:t>
            </a:r>
            <a:r>
              <a:rPr lang="en-US" altLang="en-US" sz="2300" b="1" i="1" dirty="0">
                <a:solidFill>
                  <a:schemeClr val="tx2"/>
                </a:solidFill>
              </a:rPr>
              <a:t>technology development </a:t>
            </a:r>
            <a:r>
              <a:rPr lang="en-US" altLang="en-US" sz="2300" dirty="0">
                <a:solidFill>
                  <a:schemeClr val="tx2"/>
                </a:solidFill>
              </a:rPr>
              <a:t>(</a:t>
            </a:r>
            <a:r>
              <a:rPr lang="en-US" altLang="en-US" sz="2300" i="1" dirty="0">
                <a:solidFill>
                  <a:schemeClr val="tx2"/>
                </a:solidFill>
              </a:rPr>
              <a:t>NOT hypothesis-driven research</a:t>
            </a:r>
            <a:r>
              <a:rPr lang="en-US" altLang="en-US" sz="2300" dirty="0" smtClean="0">
                <a:solidFill>
                  <a:schemeClr val="tx2"/>
                </a:solidFill>
              </a:rPr>
              <a:t>)</a:t>
            </a:r>
          </a:p>
          <a:p>
            <a:pPr marL="633413" lvl="1" indent="-317500">
              <a:spcBef>
                <a:spcPct val="0"/>
              </a:spcBef>
              <a:spcAft>
                <a:spcPts val="1337"/>
              </a:spcAft>
            </a:pPr>
            <a:r>
              <a:rPr lang="en-US" altLang="en-US" sz="2300" dirty="0">
                <a:solidFill>
                  <a:schemeClr val="tx2"/>
                </a:solidFill>
              </a:rPr>
              <a:t>100% </a:t>
            </a:r>
            <a:r>
              <a:rPr lang="en-US" altLang="en-US" sz="2300" b="1" i="1" dirty="0">
                <a:solidFill>
                  <a:schemeClr val="tx2"/>
                </a:solidFill>
              </a:rPr>
              <a:t>investigator-initiated</a:t>
            </a:r>
            <a:r>
              <a:rPr lang="en-US" altLang="en-US" sz="2300" dirty="0">
                <a:solidFill>
                  <a:schemeClr val="tx2"/>
                </a:solidFill>
              </a:rPr>
              <a:t> research grants</a:t>
            </a:r>
          </a:p>
          <a:p>
            <a:pPr>
              <a:spcAft>
                <a:spcPts val="1337"/>
              </a:spcAft>
            </a:pPr>
            <a:r>
              <a:rPr lang="en-US" altLang="en-US" sz="2700" b="1" u="sng" dirty="0" smtClean="0">
                <a:solidFill>
                  <a:schemeClr val="tx2"/>
                </a:solidFill>
              </a:rPr>
              <a:t>Review:</a:t>
            </a:r>
            <a:r>
              <a:rPr lang="en-US" altLang="en-US" sz="2700" b="1" dirty="0" smtClean="0">
                <a:solidFill>
                  <a:schemeClr val="tx2"/>
                </a:solidFill>
              </a:rPr>
              <a:t> </a:t>
            </a:r>
          </a:p>
          <a:p>
            <a:pPr marL="633413" lvl="1" indent="-317500">
              <a:spcAft>
                <a:spcPts val="1337"/>
              </a:spcAft>
            </a:pPr>
            <a:r>
              <a:rPr lang="en-US" altLang="en-US" sz="2300" b="1" i="1" dirty="0" smtClean="0">
                <a:solidFill>
                  <a:schemeClr val="tx2"/>
                </a:solidFill>
              </a:rPr>
              <a:t>Special emphasis panels</a:t>
            </a:r>
            <a:r>
              <a:rPr lang="en-US" altLang="en-US" sz="2300" i="1" dirty="0" smtClean="0">
                <a:solidFill>
                  <a:schemeClr val="tx2"/>
                </a:solidFill>
              </a:rPr>
              <a:t> </a:t>
            </a:r>
            <a:r>
              <a:rPr lang="en-US" altLang="en-US" sz="2300" dirty="0" smtClean="0">
                <a:solidFill>
                  <a:schemeClr val="tx2"/>
                </a:solidFill>
              </a:rPr>
              <a:t>recruited based on focus of submissions, drawing heavily from former IMAT grantees</a:t>
            </a:r>
            <a:endParaRPr lang="en-US" altLang="en-US" sz="2300" b="1" dirty="0" smtClean="0">
              <a:solidFill>
                <a:schemeClr val="tx2"/>
              </a:solidFill>
            </a:endParaRPr>
          </a:p>
          <a:p>
            <a:pPr marL="633413" lvl="1" indent="-317500">
              <a:spcAft>
                <a:spcPts val="1337"/>
              </a:spcAft>
            </a:pPr>
            <a:r>
              <a:rPr lang="en-US" altLang="en-US" sz="2300" b="1" i="1" dirty="0" smtClean="0">
                <a:solidFill>
                  <a:schemeClr val="tx2"/>
                </a:solidFill>
              </a:rPr>
              <a:t>Milestone-based</a:t>
            </a:r>
            <a:r>
              <a:rPr lang="en-US" altLang="en-US" sz="2300" dirty="0" smtClean="0">
                <a:solidFill>
                  <a:schemeClr val="tx2"/>
                </a:solidFill>
              </a:rPr>
              <a:t> </a:t>
            </a:r>
            <a:r>
              <a:rPr lang="en-US" altLang="en-US" sz="2300" dirty="0">
                <a:solidFill>
                  <a:schemeClr val="tx2"/>
                </a:solidFill>
              </a:rPr>
              <a:t>applications </a:t>
            </a:r>
            <a:r>
              <a:rPr lang="en-US" altLang="en-US" sz="2300" dirty="0" smtClean="0">
                <a:solidFill>
                  <a:schemeClr val="tx2"/>
                </a:solidFill>
              </a:rPr>
              <a:t>to </a:t>
            </a:r>
            <a:r>
              <a:rPr lang="en-US" altLang="en-US" sz="2300" i="1" dirty="0" smtClean="0">
                <a:solidFill>
                  <a:schemeClr val="tx2"/>
                </a:solidFill>
              </a:rPr>
              <a:t>quantitatively</a:t>
            </a:r>
            <a:r>
              <a:rPr lang="en-US" altLang="en-US" sz="2300" dirty="0" smtClean="0">
                <a:solidFill>
                  <a:schemeClr val="tx2"/>
                </a:solidFill>
              </a:rPr>
              <a:t> </a:t>
            </a:r>
            <a:r>
              <a:rPr lang="en-US" altLang="en-US" sz="2300" dirty="0">
                <a:solidFill>
                  <a:schemeClr val="tx2"/>
                </a:solidFill>
              </a:rPr>
              <a:t>assess the </a:t>
            </a:r>
            <a:r>
              <a:rPr lang="en-US" altLang="en-US" sz="2300" dirty="0" smtClean="0">
                <a:solidFill>
                  <a:schemeClr val="tx2"/>
                </a:solidFill>
              </a:rPr>
              <a:t>capabilities </a:t>
            </a:r>
            <a:r>
              <a:rPr lang="en-US" altLang="en-US" sz="2300" dirty="0">
                <a:solidFill>
                  <a:schemeClr val="tx2"/>
                </a:solidFill>
              </a:rPr>
              <a:t>of the technology </a:t>
            </a:r>
            <a:r>
              <a:rPr lang="en-US" altLang="en-US" sz="2300" dirty="0" smtClean="0">
                <a:solidFill>
                  <a:schemeClr val="tx2"/>
                </a:solidFill>
              </a:rPr>
              <a:t>(e.g., specificity</a:t>
            </a:r>
            <a:r>
              <a:rPr lang="en-US" altLang="en-US" sz="2300" dirty="0">
                <a:solidFill>
                  <a:schemeClr val="tx2"/>
                </a:solidFill>
              </a:rPr>
              <a:t>, sensitivity, and speed) and characterize the improvement over </a:t>
            </a:r>
            <a:r>
              <a:rPr lang="en-US" altLang="en-US" sz="2300" dirty="0" smtClean="0">
                <a:solidFill>
                  <a:schemeClr val="tx2"/>
                </a:solidFill>
              </a:rPr>
              <a:t>state-of-the-art</a:t>
            </a:r>
            <a:endParaRPr lang="en-US" altLang="en-US" sz="2300" dirty="0">
              <a:solidFill>
                <a:schemeClr val="tx2"/>
              </a:solidFill>
            </a:endParaRPr>
          </a:p>
        </p:txBody>
      </p:sp>
    </p:spTree>
    <p:extLst>
      <p:ext uri="{BB962C8B-B14F-4D97-AF65-F5344CB8AC3E}">
        <p14:creationId xmlns:p14="http://schemas.microsoft.com/office/powerpoint/2010/main" val="278582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1" y="3"/>
            <a:ext cx="8244509" cy="11694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ctr" anchorCtr="0" compatLnSpc="1">
            <a:prstTxWarp prst="textNoShape">
              <a:avLst/>
            </a:prstTxWarp>
          </a:bodyPr>
          <a:lstStyle/>
          <a:p>
            <a:pPr eaLnBrk="1" hangingPunct="1"/>
            <a:r>
              <a:rPr lang="en-US" altLang="en-US" sz="2800" dirty="0"/>
              <a:t>Innovative Molecular Analysis Technologies (IMAT) Program</a:t>
            </a:r>
          </a:p>
        </p:txBody>
      </p:sp>
      <p:sp>
        <p:nvSpPr>
          <p:cNvPr id="13315" name="Content Placeholder 5"/>
          <p:cNvSpPr txBox="1">
            <a:spLocks/>
          </p:cNvSpPr>
          <p:nvPr/>
        </p:nvSpPr>
        <p:spPr bwMode="auto">
          <a:xfrm>
            <a:off x="202277" y="1378359"/>
            <a:ext cx="9387840" cy="204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35" tIns="50917" rIns="101835" bIns="50917"/>
          <a:lstStyle>
            <a:lvl1pPr marL="342900" indent="-342900" algn="l" eaLnBrk="0" hangingPunct="0">
              <a:spcBef>
                <a:spcPct val="20000"/>
              </a:spcBef>
              <a:buFont typeface="Arial" pitchFamily="34" charset="0"/>
              <a:buChar char="•"/>
              <a:defRPr sz="3200">
                <a:solidFill>
                  <a:schemeClr val="tx1"/>
                </a:solidFill>
                <a:latin typeface="Calibri" pitchFamily="34" charset="0"/>
              </a:defRPr>
            </a:lvl1pPr>
            <a:lvl2pPr marL="234950" algn="l" eaLnBrk="0" hangingPunct="0">
              <a:spcBef>
                <a:spcPct val="20000"/>
              </a:spcBef>
              <a:buFont typeface="Arial" pitchFamily="34" charset="0"/>
              <a:buChar char="–"/>
              <a:defRPr sz="2800">
                <a:solidFill>
                  <a:schemeClr val="tx1"/>
                </a:solidFill>
                <a:latin typeface="Calibri" pitchFamily="34" charset="0"/>
              </a:defRPr>
            </a:lvl2pPr>
            <a:lvl3pPr marL="1141413" indent="-227013" algn="l" eaLnBrk="0" hangingPunct="0">
              <a:spcBef>
                <a:spcPct val="20000"/>
              </a:spcBef>
              <a:buFont typeface="Arial" pitchFamily="34" charset="0"/>
              <a:buChar char="•"/>
              <a:defRPr sz="2400">
                <a:solidFill>
                  <a:schemeClr val="tx1"/>
                </a:solidFill>
                <a:latin typeface="Calibri" pitchFamily="34" charset="0"/>
              </a:defRPr>
            </a:lvl3pPr>
            <a:lvl4pPr marL="1598613" indent="-227013" algn="l" eaLnBrk="0" hangingPunct="0">
              <a:spcBef>
                <a:spcPct val="20000"/>
              </a:spcBef>
              <a:buFont typeface="Arial" pitchFamily="34" charset="0"/>
              <a:buChar char="–"/>
              <a:defRPr sz="2000">
                <a:solidFill>
                  <a:schemeClr val="tx1"/>
                </a:solidFill>
                <a:latin typeface="Calibri" pitchFamily="34" charset="0"/>
              </a:defRPr>
            </a:lvl4pPr>
            <a:lvl5pPr marL="2055813" indent="-227013" algn="l" eaLnBrk="0" hangingPunct="0">
              <a:spcBef>
                <a:spcPct val="20000"/>
              </a:spcBef>
              <a:buFont typeface="Arial" pitchFamily="34" charset="0"/>
              <a:buChar char="»"/>
              <a:defRPr sz="2000">
                <a:solidFill>
                  <a:schemeClr val="tx1"/>
                </a:solidFill>
                <a:latin typeface="Calibri" pitchFamily="34" charset="0"/>
              </a:defRPr>
            </a:lvl5pPr>
            <a:lvl6pPr marL="25130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02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74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46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lnSpc>
                <a:spcPct val="120000"/>
              </a:lnSpc>
              <a:buFontTx/>
              <a:buNone/>
            </a:pPr>
            <a:r>
              <a:rPr lang="en-US" altLang="en-US" sz="2000" b="1" dirty="0">
                <a:solidFill>
                  <a:schemeClr val="tx2"/>
                </a:solidFill>
              </a:rPr>
              <a:t>Program Mission</a:t>
            </a:r>
            <a:r>
              <a:rPr lang="en-US" altLang="en-US" sz="2000" dirty="0">
                <a:solidFill>
                  <a:schemeClr val="tx2"/>
                </a:solidFill>
              </a:rPr>
              <a:t>:  </a:t>
            </a:r>
          </a:p>
          <a:p>
            <a:pPr lvl="1" eaLnBrk="1" hangingPunct="1">
              <a:lnSpc>
                <a:spcPct val="120000"/>
              </a:lnSpc>
              <a:buFontTx/>
              <a:buNone/>
            </a:pPr>
            <a:r>
              <a:rPr lang="en-US" altLang="en-US" sz="1800" i="1" dirty="0">
                <a:solidFill>
                  <a:schemeClr val="tx2"/>
                </a:solidFill>
              </a:rPr>
              <a:t>To support the development, maturation, and dissemination of novel and potentially transformative next-generation technologies through an approach of balanced but targeted innovation in support of clinical, laboratory, or epidemiological research on cancer.</a:t>
            </a:r>
          </a:p>
          <a:p>
            <a:pPr lvl="1" eaLnBrk="1" hangingPunct="1">
              <a:lnSpc>
                <a:spcPct val="120000"/>
              </a:lnSpc>
              <a:buFontTx/>
              <a:buNone/>
            </a:pPr>
            <a:endParaRPr lang="en-US" altLang="en-US" sz="1800" i="1" dirty="0">
              <a:solidFill>
                <a:schemeClr val="tx2"/>
              </a:solidFill>
            </a:endParaRPr>
          </a:p>
          <a:p>
            <a:pPr eaLnBrk="1" hangingPunct="1">
              <a:lnSpc>
                <a:spcPct val="120000"/>
              </a:lnSpc>
              <a:buClr>
                <a:srgbClr val="3366CC"/>
              </a:buClr>
              <a:buFontTx/>
              <a:buNone/>
            </a:pPr>
            <a:endParaRPr lang="en-US" altLang="en-US" sz="2000" b="1" dirty="0">
              <a:solidFill>
                <a:schemeClr val="tx2"/>
              </a:solidFill>
            </a:endParaRPr>
          </a:p>
        </p:txBody>
      </p:sp>
      <p:sp>
        <p:nvSpPr>
          <p:cNvPr id="42" name="Pentagon 41"/>
          <p:cNvSpPr/>
          <p:nvPr/>
        </p:nvSpPr>
        <p:spPr bwMode="auto">
          <a:xfrm>
            <a:off x="446704" y="3084156"/>
            <a:ext cx="1160289" cy="618366"/>
          </a:xfrm>
          <a:prstGeom prst="homePlate">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0" hangingPunct="0">
              <a:defRPr/>
            </a:pPr>
            <a:endParaRPr lang="en-US" sz="1800" b="1" dirty="0">
              <a:solidFill>
                <a:schemeClr val="tx2"/>
              </a:solidFill>
              <a:latin typeface="Calibri" panose="020F0502020204030204" pitchFamily="34" charset="0"/>
              <a:cs typeface="Calibri" panose="020F0502020204030204" pitchFamily="34" charset="0"/>
            </a:endParaRPr>
          </a:p>
        </p:txBody>
      </p:sp>
      <p:sp>
        <p:nvSpPr>
          <p:cNvPr id="43" name="Chevron 42"/>
          <p:cNvSpPr/>
          <p:nvPr/>
        </p:nvSpPr>
        <p:spPr bwMode="auto">
          <a:xfrm>
            <a:off x="1118730" y="3084156"/>
            <a:ext cx="1760301" cy="618366"/>
          </a:xfrm>
          <a:prstGeom prst="chevron">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0" hangingPunct="0">
              <a:defRPr/>
            </a:pPr>
            <a:endParaRPr lang="en-US" sz="1800" b="1" dirty="0">
              <a:solidFill>
                <a:schemeClr val="tx2"/>
              </a:solidFill>
              <a:latin typeface="Calibri" panose="020F0502020204030204" pitchFamily="34" charset="0"/>
              <a:cs typeface="Calibri" panose="020F0502020204030204" pitchFamily="34" charset="0"/>
            </a:endParaRPr>
          </a:p>
        </p:txBody>
      </p:sp>
      <p:sp>
        <p:nvSpPr>
          <p:cNvPr id="44" name="Chevron 43"/>
          <p:cNvSpPr/>
          <p:nvPr/>
        </p:nvSpPr>
        <p:spPr bwMode="auto">
          <a:xfrm>
            <a:off x="2370418" y="3084156"/>
            <a:ext cx="2450737" cy="618366"/>
          </a:xfrm>
          <a:prstGeom prst="chevron">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0" hangingPunct="0">
              <a:defRPr/>
            </a:pPr>
            <a:endParaRPr lang="en-US" sz="1800" b="1" dirty="0">
              <a:solidFill>
                <a:schemeClr val="tx2"/>
              </a:solidFill>
              <a:latin typeface="Calibri" panose="020F0502020204030204" pitchFamily="34" charset="0"/>
              <a:cs typeface="Calibri" panose="020F0502020204030204" pitchFamily="34" charset="0"/>
            </a:endParaRPr>
          </a:p>
        </p:txBody>
      </p:sp>
      <p:sp>
        <p:nvSpPr>
          <p:cNvPr id="45" name="Chevron 44"/>
          <p:cNvSpPr/>
          <p:nvPr/>
        </p:nvSpPr>
        <p:spPr bwMode="auto">
          <a:xfrm>
            <a:off x="4306175" y="3084156"/>
            <a:ext cx="2108505" cy="618366"/>
          </a:xfrm>
          <a:prstGeom prst="chevron">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46" name="Chevron 45"/>
          <p:cNvSpPr/>
          <p:nvPr/>
        </p:nvSpPr>
        <p:spPr bwMode="auto">
          <a:xfrm>
            <a:off x="5910634" y="3084156"/>
            <a:ext cx="1221558" cy="618366"/>
          </a:xfrm>
          <a:prstGeom prst="chevron">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47" name="TextBox 8"/>
          <p:cNvSpPr txBox="1"/>
          <p:nvPr/>
        </p:nvSpPr>
        <p:spPr>
          <a:xfrm>
            <a:off x="1306223" y="3120550"/>
            <a:ext cx="1267583" cy="592983"/>
          </a:xfrm>
          <a:prstGeom prst="rect">
            <a:avLst/>
          </a:prstGeom>
          <a:noFill/>
        </p:spPr>
        <p:txBody>
          <a:bodyPr>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Proof  of Principle</a:t>
            </a:r>
          </a:p>
        </p:txBody>
      </p:sp>
      <p:sp>
        <p:nvSpPr>
          <p:cNvPr id="48" name="TextBox 9"/>
          <p:cNvSpPr txBox="1"/>
          <p:nvPr/>
        </p:nvSpPr>
        <p:spPr>
          <a:xfrm>
            <a:off x="2667463" y="3130121"/>
            <a:ext cx="1609575" cy="592983"/>
          </a:xfrm>
          <a:prstGeom prst="rect">
            <a:avLst/>
          </a:prstGeom>
          <a:noFill/>
        </p:spPr>
        <p:txBody>
          <a:bodyPr wrap="square">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Advanced Development</a:t>
            </a:r>
          </a:p>
        </p:txBody>
      </p:sp>
      <p:sp>
        <p:nvSpPr>
          <p:cNvPr id="49" name="TextBox 10"/>
          <p:cNvSpPr txBox="1"/>
          <p:nvPr/>
        </p:nvSpPr>
        <p:spPr>
          <a:xfrm>
            <a:off x="4526064" y="3129660"/>
            <a:ext cx="1422671" cy="592983"/>
          </a:xfrm>
          <a:prstGeom prst="rect">
            <a:avLst/>
          </a:prstGeom>
          <a:noFill/>
        </p:spPr>
        <p:txBody>
          <a:bodyPr wrap="square">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Testing &amp; Validation</a:t>
            </a:r>
          </a:p>
        </p:txBody>
      </p:sp>
      <p:sp>
        <p:nvSpPr>
          <p:cNvPr id="50" name="TextBox 11"/>
          <p:cNvSpPr txBox="1"/>
          <p:nvPr/>
        </p:nvSpPr>
        <p:spPr>
          <a:xfrm>
            <a:off x="6138006" y="3223099"/>
            <a:ext cx="1025660" cy="348814"/>
          </a:xfrm>
          <a:prstGeom prst="rect">
            <a:avLst/>
          </a:prstGeom>
          <a:noFill/>
        </p:spPr>
        <p:txBody>
          <a:bodyPr wrap="square">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Scale Up</a:t>
            </a:r>
          </a:p>
        </p:txBody>
      </p:sp>
      <p:sp>
        <p:nvSpPr>
          <p:cNvPr id="51" name="Chevron 50"/>
          <p:cNvSpPr/>
          <p:nvPr/>
        </p:nvSpPr>
        <p:spPr bwMode="auto">
          <a:xfrm>
            <a:off x="6817478" y="3084156"/>
            <a:ext cx="1982697" cy="618366"/>
          </a:xfrm>
          <a:prstGeom prst="chevron">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5400000" scaled="1"/>
            <a:tileRect/>
          </a:gradFill>
          <a:ln w="9525" cap="flat" cmpd="sng" algn="ctr">
            <a:solidFill>
              <a:schemeClr val="tx1"/>
            </a:solidFill>
            <a:prstDash val="solid"/>
            <a:round/>
            <a:headEnd type="none" w="med" len="med"/>
            <a:tailEnd type="none" w="med" len="med"/>
          </a:ln>
          <a:effec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52" name="TextBox 13"/>
          <p:cNvSpPr txBox="1"/>
          <p:nvPr/>
        </p:nvSpPr>
        <p:spPr>
          <a:xfrm>
            <a:off x="7135780" y="3235335"/>
            <a:ext cx="1447684" cy="348814"/>
          </a:xfrm>
          <a:prstGeom prst="rect">
            <a:avLst/>
          </a:prstGeom>
          <a:noFill/>
        </p:spPr>
        <p:txBody>
          <a:bodyPr wrap="square">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Dissemination</a:t>
            </a:r>
          </a:p>
        </p:txBody>
      </p:sp>
      <p:sp>
        <p:nvSpPr>
          <p:cNvPr id="53" name="Rectangle 52"/>
          <p:cNvSpPr/>
          <p:nvPr/>
        </p:nvSpPr>
        <p:spPr bwMode="auto">
          <a:xfrm>
            <a:off x="573953" y="3980996"/>
            <a:ext cx="2120776" cy="486676"/>
          </a:xfrm>
          <a:prstGeom prst="rect">
            <a:avLst/>
          </a:prstGeom>
          <a:gradFill>
            <a:gsLst>
              <a:gs pos="0">
                <a:srgbClr val="B6D8B9"/>
              </a:gs>
              <a:gs pos="100000">
                <a:schemeClr val="bg1">
                  <a:alpha val="0"/>
                </a:schemeClr>
              </a:gs>
            </a:gsLst>
            <a:lin ang="0" scaled="1"/>
          </a:gradFill>
          <a:ln w="9525" cap="flat" cmpd="sng" algn="ctr">
            <a:noFill/>
            <a:prstDash val="solid"/>
            <a:round/>
            <a:headEnd type="none" w="med" len="med"/>
            <a:tailEnd type="none" w="med" len="med"/>
          </a:ln>
          <a:effectLst/>
        </p:spPr>
        <p:txBody>
          <a:bodyPr lIns="91429" tIns="45715" rIns="91429" bIns="45715"/>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54" name="TextBox 15"/>
          <p:cNvSpPr txBox="1"/>
          <p:nvPr/>
        </p:nvSpPr>
        <p:spPr>
          <a:xfrm>
            <a:off x="478140" y="4034593"/>
            <a:ext cx="624700" cy="383683"/>
          </a:xfrm>
          <a:prstGeom prst="rect">
            <a:avLst/>
          </a:prstGeom>
          <a:noFill/>
        </p:spPr>
        <p:txBody>
          <a:bodyPr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800" b="1" dirty="0">
                <a:solidFill>
                  <a:schemeClr val="tx2"/>
                </a:solidFill>
                <a:latin typeface="Calibri" panose="020F0502020204030204" pitchFamily="34" charset="0"/>
                <a:cs typeface="Calibri" panose="020F0502020204030204" pitchFamily="34" charset="0"/>
              </a:rPr>
              <a:t>R21</a:t>
            </a:r>
          </a:p>
        </p:txBody>
      </p:sp>
      <p:cxnSp>
        <p:nvCxnSpPr>
          <p:cNvPr id="56" name="Straight Arrow Connector 28"/>
          <p:cNvCxnSpPr>
            <a:cxnSpLocks noChangeShapeType="1"/>
          </p:cNvCxnSpPr>
          <p:nvPr/>
        </p:nvCxnSpPr>
        <p:spPr bwMode="auto">
          <a:xfrm>
            <a:off x="573952" y="4077115"/>
            <a:ext cx="1986779" cy="0"/>
          </a:xfrm>
          <a:prstGeom prst="straightConnector1">
            <a:avLst/>
          </a:prstGeom>
          <a:noFill/>
          <a:ln w="38100" algn="ctr">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93" name="Rectangle 92"/>
          <p:cNvSpPr/>
          <p:nvPr/>
        </p:nvSpPr>
        <p:spPr bwMode="auto">
          <a:xfrm>
            <a:off x="2488057" y="4513657"/>
            <a:ext cx="3422577" cy="515877"/>
          </a:xfrm>
          <a:prstGeom prst="rect">
            <a:avLst/>
          </a:prstGeom>
          <a:gradFill flip="none" rotWithShape="1">
            <a:gsLst>
              <a:gs pos="0">
                <a:srgbClr val="B6D8B9"/>
              </a:gs>
              <a:gs pos="100000">
                <a:schemeClr val="bg1">
                  <a:alpha val="0"/>
                </a:schemeClr>
              </a:gs>
            </a:gsLst>
            <a:lin ang="0" scaled="1"/>
            <a:tileRect/>
          </a:gradFill>
          <a:ln w="9525" cap="flat" cmpd="sng" algn="ctr">
            <a:noFill/>
            <a:prstDash val="solid"/>
            <a:round/>
            <a:headEnd type="none" w="med" len="med"/>
            <a:tailEnd type="none" w="med" len="med"/>
          </a:ln>
          <a:effectLst/>
        </p:spPr>
        <p:txBody>
          <a:bodyPr lIns="91429" tIns="45715" rIns="91429" bIns="45715" anchor="ctr"/>
          <a:lstStyle/>
          <a:p>
            <a:pPr marL="233253" indent="-233253">
              <a:buFont typeface="Arial" pitchFamily="34" charset="0"/>
              <a:buChar char="•"/>
              <a:defRPr/>
            </a:pPr>
            <a:endParaRPr lang="en-US" sz="1800" b="1">
              <a:solidFill>
                <a:schemeClr val="tx2"/>
              </a:solidFill>
              <a:latin typeface="Calibri" panose="020F0502020204030204" pitchFamily="34" charset="0"/>
              <a:cs typeface="Calibri" panose="020F0502020204030204" pitchFamily="34" charset="0"/>
            </a:endParaRPr>
          </a:p>
        </p:txBody>
      </p:sp>
      <p:sp>
        <p:nvSpPr>
          <p:cNvPr id="94" name="TextBox 18"/>
          <p:cNvSpPr txBox="1"/>
          <p:nvPr/>
        </p:nvSpPr>
        <p:spPr>
          <a:xfrm>
            <a:off x="2343889" y="4590241"/>
            <a:ext cx="771782" cy="383683"/>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800" b="1" dirty="0">
                <a:solidFill>
                  <a:schemeClr val="tx2"/>
                </a:solidFill>
                <a:latin typeface="Calibri" panose="020F0502020204030204" pitchFamily="34" charset="0"/>
                <a:cs typeface="Calibri" panose="020F0502020204030204" pitchFamily="34" charset="0"/>
              </a:rPr>
              <a:t>R33</a:t>
            </a:r>
          </a:p>
        </p:txBody>
      </p:sp>
      <p:cxnSp>
        <p:nvCxnSpPr>
          <p:cNvPr id="95" name="Straight Arrow Connector 31"/>
          <p:cNvCxnSpPr>
            <a:cxnSpLocks noChangeShapeType="1"/>
          </p:cNvCxnSpPr>
          <p:nvPr/>
        </p:nvCxnSpPr>
        <p:spPr bwMode="auto">
          <a:xfrm>
            <a:off x="2488057" y="4602476"/>
            <a:ext cx="3249139" cy="0"/>
          </a:xfrm>
          <a:prstGeom prst="straightConnector1">
            <a:avLst/>
          </a:prstGeom>
          <a:noFill/>
          <a:ln w="38100" algn="ctr">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96" name="Rounded Rectangle 95"/>
          <p:cNvSpPr/>
          <p:nvPr/>
        </p:nvSpPr>
        <p:spPr bwMode="auto">
          <a:xfrm>
            <a:off x="2684911" y="3937381"/>
            <a:ext cx="2635549" cy="537505"/>
          </a:xfrm>
          <a:prstGeom prst="roundRect">
            <a:avLst/>
          </a:prstGeom>
          <a:solidFill>
            <a:srgbClr val="B6D8B9"/>
          </a:solidFill>
          <a:ln w="9525" cap="flat" cmpd="sng" algn="ctr">
            <a:noFill/>
            <a:prstDash val="solid"/>
            <a:round/>
            <a:headEnd type="none" w="med" len="med"/>
            <a:tailEnd type="none" w="med" len="med"/>
          </a:ln>
          <a:effectLst/>
        </p:spPr>
        <p:txBody>
          <a:bodyPr lIns="91429" tIns="45715" rIns="91429" bIns="45715"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Feasibility/Proof-of-principle study</a:t>
            </a:r>
          </a:p>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Highly innovative technology</a:t>
            </a:r>
          </a:p>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No preliminary data required</a:t>
            </a:r>
          </a:p>
        </p:txBody>
      </p:sp>
      <p:sp>
        <p:nvSpPr>
          <p:cNvPr id="97" name="Rounded Rectangle 96"/>
          <p:cNvSpPr/>
          <p:nvPr/>
        </p:nvSpPr>
        <p:spPr bwMode="auto">
          <a:xfrm>
            <a:off x="5737197" y="4480888"/>
            <a:ext cx="3062978" cy="608332"/>
          </a:xfrm>
          <a:prstGeom prst="roundRect">
            <a:avLst/>
          </a:prstGeom>
          <a:solidFill>
            <a:srgbClr val="B6D8B9"/>
          </a:solidFill>
          <a:ln w="9525" cap="flat" cmpd="sng" algn="ctr">
            <a:noFill/>
            <a:prstDash val="solid"/>
            <a:round/>
            <a:headEnd type="none" w="med" len="med"/>
            <a:tailEnd type="none" w="med" len="med"/>
          </a:ln>
          <a:effectLst/>
        </p:spPr>
        <p:txBody>
          <a:bodyPr lIns="91429" tIns="45715" rIns="91429" bIns="45715"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Advanced development &amp; validation phase</a:t>
            </a:r>
          </a:p>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Demonstration of transformative utility</a:t>
            </a:r>
          </a:p>
          <a:p>
            <a:pPr marL="114260" indent="-114260" algn="l">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Requires proof of feasibility</a:t>
            </a:r>
          </a:p>
        </p:txBody>
      </p:sp>
      <p:sp>
        <p:nvSpPr>
          <p:cNvPr id="98" name="TextBox 22"/>
          <p:cNvSpPr txBox="1"/>
          <p:nvPr/>
        </p:nvSpPr>
        <p:spPr>
          <a:xfrm>
            <a:off x="8800174" y="3068734"/>
            <a:ext cx="1258225" cy="738654"/>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400" b="1" dirty="0">
                <a:solidFill>
                  <a:schemeClr val="tx2"/>
                </a:solidFill>
                <a:latin typeface="Calibri" panose="020F0502020204030204" pitchFamily="34" charset="0"/>
                <a:cs typeface="Calibri" panose="020F0502020204030204" pitchFamily="34" charset="0"/>
              </a:rPr>
              <a:t>Technology Development Pipeline</a:t>
            </a:r>
          </a:p>
        </p:txBody>
      </p:sp>
      <p:sp>
        <p:nvSpPr>
          <p:cNvPr id="99" name="Right Brace 98"/>
          <p:cNvSpPr/>
          <p:nvPr/>
        </p:nvSpPr>
        <p:spPr bwMode="auto">
          <a:xfrm>
            <a:off x="8682145" y="3083227"/>
            <a:ext cx="206233" cy="619296"/>
          </a:xfrm>
          <a:prstGeom prst="rightBrace">
            <a:avLst>
              <a:gd name="adj1" fmla="val 93385"/>
              <a:gd name="adj2" fmla="val 50000"/>
            </a:avLst>
          </a:prstGeom>
          <a:noFill/>
          <a:ln w="9525" cap="flat" cmpd="sng" algn="ctr">
            <a:solidFill>
              <a:schemeClr val="accent4">
                <a:lumMod val="50000"/>
              </a:schemeClr>
            </a:solidFill>
            <a:prstDash val="solid"/>
            <a:round/>
            <a:headEnd type="none" w="med" len="med"/>
            <a:tailEnd type="none" w="med" len="med"/>
          </a:ln>
          <a:effectLst/>
        </p:spPr>
        <p:txBody>
          <a:bodyPr lIns="91429" tIns="45715" rIns="91429" bIns="45715"/>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100" name="TextBox 35"/>
          <p:cNvSpPr txBox="1"/>
          <p:nvPr/>
        </p:nvSpPr>
        <p:spPr>
          <a:xfrm>
            <a:off x="366776" y="3226230"/>
            <a:ext cx="989170" cy="348801"/>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sz="1600" b="1" dirty="0">
                <a:solidFill>
                  <a:schemeClr val="tx2"/>
                </a:solidFill>
                <a:latin typeface="Calibri" panose="020F0502020204030204" pitchFamily="34" charset="0"/>
                <a:cs typeface="Calibri" panose="020F0502020204030204" pitchFamily="34" charset="0"/>
              </a:rPr>
              <a:t>Concept</a:t>
            </a:r>
          </a:p>
        </p:txBody>
      </p:sp>
      <p:sp>
        <p:nvSpPr>
          <p:cNvPr id="101" name="Rectangle 100"/>
          <p:cNvSpPr/>
          <p:nvPr/>
        </p:nvSpPr>
        <p:spPr bwMode="auto">
          <a:xfrm>
            <a:off x="1435874" y="5288551"/>
            <a:ext cx="1258855" cy="402724"/>
          </a:xfrm>
          <a:prstGeom prst="rect">
            <a:avLst/>
          </a:prstGeom>
          <a:gradFill flip="none" rotWithShape="1">
            <a:gsLst>
              <a:gs pos="0">
                <a:srgbClr val="A66CE6"/>
              </a:gs>
              <a:gs pos="100000">
                <a:schemeClr val="bg1"/>
              </a:gs>
            </a:gsLst>
            <a:lin ang="0" scaled="1"/>
            <a:tileRect/>
          </a:gradFill>
          <a:ln w="9525" cap="flat" cmpd="sng" algn="ctr">
            <a:noFill/>
            <a:prstDash val="solid"/>
            <a:round/>
            <a:headEnd type="none" w="med" len="med"/>
            <a:tailEnd type="none" w="med" len="med"/>
          </a:ln>
          <a:effectLst/>
        </p:spPr>
        <p:txBody>
          <a:bodyPr lIns="91429" tIns="45715" rIns="91429" bIns="45715"/>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102" name="TextBox 25"/>
          <p:cNvSpPr txBox="1"/>
          <p:nvPr/>
        </p:nvSpPr>
        <p:spPr>
          <a:xfrm>
            <a:off x="1435874" y="5324329"/>
            <a:ext cx="816005" cy="383683"/>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800" b="1" dirty="0">
                <a:solidFill>
                  <a:schemeClr val="tx2"/>
                </a:solidFill>
                <a:latin typeface="Calibri" panose="020F0502020204030204" pitchFamily="34" charset="0"/>
                <a:cs typeface="Calibri" panose="020F0502020204030204" pitchFamily="34" charset="0"/>
              </a:rPr>
              <a:t>R43</a:t>
            </a:r>
          </a:p>
        </p:txBody>
      </p:sp>
      <p:cxnSp>
        <p:nvCxnSpPr>
          <p:cNvPr id="103" name="Straight Arrow Connector 54"/>
          <p:cNvCxnSpPr>
            <a:cxnSpLocks noChangeShapeType="1"/>
          </p:cNvCxnSpPr>
          <p:nvPr/>
        </p:nvCxnSpPr>
        <p:spPr bwMode="auto">
          <a:xfrm>
            <a:off x="1435874" y="5361552"/>
            <a:ext cx="1258854" cy="0"/>
          </a:xfrm>
          <a:prstGeom prst="straightConnector1">
            <a:avLst/>
          </a:prstGeom>
          <a:noFill/>
          <a:ln w="38100" algn="ctr">
            <a:solidFill>
              <a:schemeClr val="accent4">
                <a:lumMod val="50000"/>
              </a:schemeClr>
            </a:solidFill>
            <a:round/>
            <a:headEnd/>
            <a:tailEnd type="triangle" w="med" len="med"/>
          </a:ln>
          <a:extLst>
            <a:ext uri="{909E8E84-426E-40DD-AFC4-6F175D3DCCD1}">
              <a14:hiddenFill xmlns:a14="http://schemas.microsoft.com/office/drawing/2010/main">
                <a:noFill/>
              </a14:hiddenFill>
            </a:ext>
          </a:extLst>
        </p:spPr>
      </p:cxnSp>
      <p:sp>
        <p:nvSpPr>
          <p:cNvPr id="104" name="Rounded Rectangle 103"/>
          <p:cNvSpPr/>
          <p:nvPr/>
        </p:nvSpPr>
        <p:spPr bwMode="auto">
          <a:xfrm>
            <a:off x="1493935" y="6127006"/>
            <a:ext cx="1621737" cy="664155"/>
          </a:xfrm>
          <a:prstGeom prst="roundRect">
            <a:avLst>
              <a:gd name="adj" fmla="val 16349"/>
            </a:avLst>
          </a:prstGeom>
          <a:solidFill>
            <a:srgbClr val="A66CE6"/>
          </a:solidFill>
          <a:ln w="9525" cap="flat" cmpd="sng" algn="ctr">
            <a:noFill/>
            <a:prstDash val="solid"/>
            <a:round/>
            <a:headEnd type="none" w="med" len="med"/>
            <a:tailEnd type="none" w="med" len="med"/>
          </a:ln>
          <a:effectLst/>
        </p:spPr>
        <p:txBody>
          <a:bodyPr lIns="91429" tIns="45715" rIns="91429" bIns="45715"/>
          <a:lstStyle/>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Feasibility study</a:t>
            </a:r>
          </a:p>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Clear commercial potential</a:t>
            </a:r>
          </a:p>
        </p:txBody>
      </p:sp>
      <p:sp>
        <p:nvSpPr>
          <p:cNvPr id="105" name="Rectangle 104"/>
          <p:cNvSpPr/>
          <p:nvPr/>
        </p:nvSpPr>
        <p:spPr bwMode="auto">
          <a:xfrm>
            <a:off x="2694728" y="5282467"/>
            <a:ext cx="4909535" cy="401507"/>
          </a:xfrm>
          <a:prstGeom prst="rect">
            <a:avLst/>
          </a:prstGeom>
          <a:gradFill flip="none" rotWithShape="1">
            <a:gsLst>
              <a:gs pos="0">
                <a:srgbClr val="A66CE6"/>
              </a:gs>
              <a:gs pos="100000">
                <a:schemeClr val="bg1"/>
              </a:gs>
            </a:gsLst>
            <a:lin ang="0" scaled="1"/>
            <a:tileRect/>
          </a:gradFill>
          <a:ln w="9525" cap="flat" cmpd="sng" algn="ctr">
            <a:noFill/>
            <a:prstDash val="solid"/>
            <a:round/>
            <a:headEnd type="none" w="med" len="med"/>
            <a:tailEnd type="none" w="med" len="med"/>
          </a:ln>
          <a:effectLst/>
        </p:spPr>
        <p:txBody>
          <a:bodyPr lIns="91429" tIns="45715" rIns="91429" bIns="45715"/>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eaLnBrk="0" hangingPunct="0">
              <a:defRPr/>
            </a:pPr>
            <a:endParaRPr lang="en-US" sz="1800">
              <a:solidFill>
                <a:schemeClr val="tx2"/>
              </a:solidFill>
              <a:latin typeface="Calibri" panose="020F0502020204030204" pitchFamily="34" charset="0"/>
              <a:cs typeface="Calibri" panose="020F0502020204030204" pitchFamily="34" charset="0"/>
            </a:endParaRPr>
          </a:p>
        </p:txBody>
      </p:sp>
      <p:sp>
        <p:nvSpPr>
          <p:cNvPr id="106" name="TextBox 25"/>
          <p:cNvSpPr txBox="1"/>
          <p:nvPr/>
        </p:nvSpPr>
        <p:spPr>
          <a:xfrm>
            <a:off x="2694728" y="5324329"/>
            <a:ext cx="1102966" cy="383683"/>
          </a:xfrm>
          <a:prstGeom prst="rect">
            <a:avLst/>
          </a:prstGeom>
          <a:noFill/>
        </p:spPr>
        <p:txBody>
          <a:bodyPr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800" b="1" dirty="0">
                <a:solidFill>
                  <a:schemeClr val="tx2"/>
                </a:solidFill>
                <a:latin typeface="Calibri" panose="020F0502020204030204" pitchFamily="34" charset="0"/>
                <a:cs typeface="Calibri" panose="020F0502020204030204" pitchFamily="34" charset="0"/>
              </a:rPr>
              <a:t>R44</a:t>
            </a:r>
          </a:p>
        </p:txBody>
      </p:sp>
      <p:cxnSp>
        <p:nvCxnSpPr>
          <p:cNvPr id="107" name="Straight Arrow Connector 38"/>
          <p:cNvCxnSpPr>
            <a:cxnSpLocks noChangeShapeType="1"/>
          </p:cNvCxnSpPr>
          <p:nvPr/>
        </p:nvCxnSpPr>
        <p:spPr bwMode="auto">
          <a:xfrm>
            <a:off x="2694728" y="5361552"/>
            <a:ext cx="4909535" cy="0"/>
          </a:xfrm>
          <a:prstGeom prst="straightConnector1">
            <a:avLst/>
          </a:prstGeom>
          <a:noFill/>
          <a:ln w="38100" algn="ctr">
            <a:solidFill>
              <a:schemeClr val="accent4">
                <a:lumMod val="50000"/>
              </a:schemeClr>
            </a:solidFill>
            <a:round/>
            <a:headEnd/>
            <a:tailEnd type="triangle" w="med" len="med"/>
          </a:ln>
          <a:extLst>
            <a:ext uri="{909E8E84-426E-40DD-AFC4-6F175D3DCCD1}">
              <a14:hiddenFill xmlns:a14="http://schemas.microsoft.com/office/drawing/2010/main">
                <a:noFill/>
              </a14:hiddenFill>
            </a:ext>
          </a:extLst>
        </p:spPr>
      </p:cxnSp>
      <p:sp>
        <p:nvSpPr>
          <p:cNvPr id="108" name="Rectangle 15"/>
          <p:cNvSpPr>
            <a:spLocks noChangeArrowheads="1"/>
          </p:cNvSpPr>
          <p:nvPr/>
        </p:nvSpPr>
        <p:spPr bwMode="auto">
          <a:xfrm>
            <a:off x="1435874" y="5275228"/>
            <a:ext cx="6168390" cy="434213"/>
          </a:xfrm>
          <a:prstGeom prst="rect">
            <a:avLst/>
          </a:prstGeom>
          <a:noFill/>
          <a:ln w="28575" algn="ctr">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lIns="91429" tIns="45715" rIns="91429" bIns="45715"/>
          <a:lstStyle>
            <a:lvl1pPr defTabSz="819150" eaLnBrk="0" hangingPunct="0">
              <a:defRPr>
                <a:solidFill>
                  <a:schemeClr val="tx1"/>
                </a:solidFill>
                <a:latin typeface="Arial" pitchFamily="34" charset="0"/>
              </a:defRPr>
            </a:lvl1pPr>
            <a:lvl2pPr marL="742950" indent="-285750" defTabSz="819150" eaLnBrk="0" hangingPunct="0">
              <a:defRPr>
                <a:solidFill>
                  <a:schemeClr val="tx1"/>
                </a:solidFill>
                <a:latin typeface="Arial" pitchFamily="34" charset="0"/>
              </a:defRPr>
            </a:lvl2pPr>
            <a:lvl3pPr marL="1143000" indent="-228600" defTabSz="819150" eaLnBrk="0" hangingPunct="0">
              <a:defRPr>
                <a:solidFill>
                  <a:schemeClr val="tx1"/>
                </a:solidFill>
                <a:latin typeface="Arial" pitchFamily="34" charset="0"/>
              </a:defRPr>
            </a:lvl3pPr>
            <a:lvl4pPr marL="1600200" indent="-228600" defTabSz="819150" eaLnBrk="0" hangingPunct="0">
              <a:defRPr>
                <a:solidFill>
                  <a:schemeClr val="tx1"/>
                </a:solidFill>
                <a:latin typeface="Arial" pitchFamily="34" charset="0"/>
              </a:defRPr>
            </a:lvl4pPr>
            <a:lvl5pPr marL="2057400" indent="-228600" defTabSz="819150" eaLnBrk="0" hangingPunct="0">
              <a:defRPr>
                <a:solidFill>
                  <a:schemeClr val="tx1"/>
                </a:solidFill>
                <a:latin typeface="Arial" pitchFamily="34" charset="0"/>
              </a:defRPr>
            </a:lvl5pPr>
            <a:lvl6pPr marL="2514600" indent="-228600" algn="ctr" defTabSz="819150" eaLnBrk="0" fontAlgn="base" hangingPunct="0">
              <a:spcBef>
                <a:spcPct val="0"/>
              </a:spcBef>
              <a:spcAft>
                <a:spcPct val="0"/>
              </a:spcAft>
              <a:defRPr>
                <a:solidFill>
                  <a:schemeClr val="tx1"/>
                </a:solidFill>
                <a:latin typeface="Arial" pitchFamily="34" charset="0"/>
              </a:defRPr>
            </a:lvl6pPr>
            <a:lvl7pPr marL="2971800" indent="-228600" algn="ctr" defTabSz="819150" eaLnBrk="0" fontAlgn="base" hangingPunct="0">
              <a:spcBef>
                <a:spcPct val="0"/>
              </a:spcBef>
              <a:spcAft>
                <a:spcPct val="0"/>
              </a:spcAft>
              <a:defRPr>
                <a:solidFill>
                  <a:schemeClr val="tx1"/>
                </a:solidFill>
                <a:latin typeface="Arial" pitchFamily="34" charset="0"/>
              </a:defRPr>
            </a:lvl7pPr>
            <a:lvl8pPr marL="3429000" indent="-228600" algn="ctr" defTabSz="819150" eaLnBrk="0" fontAlgn="base" hangingPunct="0">
              <a:spcBef>
                <a:spcPct val="0"/>
              </a:spcBef>
              <a:spcAft>
                <a:spcPct val="0"/>
              </a:spcAft>
              <a:defRPr>
                <a:solidFill>
                  <a:schemeClr val="tx1"/>
                </a:solidFill>
                <a:latin typeface="Arial" pitchFamily="34" charset="0"/>
              </a:defRPr>
            </a:lvl8pPr>
            <a:lvl9pPr marL="3886200" indent="-228600" algn="ctr" defTabSz="819150" eaLnBrk="0" fontAlgn="base" hangingPunct="0">
              <a:spcBef>
                <a:spcPct val="0"/>
              </a:spcBef>
              <a:spcAft>
                <a:spcPct val="0"/>
              </a:spcAft>
              <a:defRPr>
                <a:solidFill>
                  <a:schemeClr val="tx1"/>
                </a:solidFill>
                <a:latin typeface="Arial" pitchFamily="34" charset="0"/>
              </a:defRPr>
            </a:lvl9pPr>
          </a:lstStyle>
          <a:p>
            <a:endParaRPr lang="en-US" altLang="en-US" sz="1800">
              <a:solidFill>
                <a:schemeClr val="tx2"/>
              </a:solidFill>
              <a:latin typeface="Calibri" panose="020F0502020204030204" pitchFamily="34" charset="0"/>
              <a:cs typeface="Calibri" panose="020F0502020204030204" pitchFamily="34" charset="0"/>
            </a:endParaRPr>
          </a:p>
        </p:txBody>
      </p:sp>
      <p:sp>
        <p:nvSpPr>
          <p:cNvPr id="109" name="Rounded Rectangle 108"/>
          <p:cNvSpPr/>
          <p:nvPr/>
        </p:nvSpPr>
        <p:spPr bwMode="auto">
          <a:xfrm>
            <a:off x="4319239" y="5760215"/>
            <a:ext cx="2938923" cy="1004303"/>
          </a:xfrm>
          <a:prstGeom prst="roundRect">
            <a:avLst>
              <a:gd name="adj" fmla="val 16349"/>
            </a:avLst>
          </a:prstGeom>
          <a:solidFill>
            <a:srgbClr val="A66CE6"/>
          </a:solidFill>
          <a:ln w="9525" cap="flat" cmpd="sng" algn="ctr">
            <a:noFill/>
            <a:prstDash val="solid"/>
            <a:round/>
            <a:headEnd type="none" w="med" len="med"/>
            <a:tailEnd type="none" w="med" len="med"/>
          </a:ln>
          <a:effectLst/>
        </p:spPr>
        <p:txBody>
          <a:bodyPr lIns="91429" tIns="45715" rIns="91429" bIns="45715"/>
          <a:lstStyle/>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Development &amp; (regulatory) validation</a:t>
            </a:r>
          </a:p>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Manufacturing &amp; marketing plan</a:t>
            </a:r>
          </a:p>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Requires proof of feasibility and commercialization plan</a:t>
            </a:r>
          </a:p>
          <a:p>
            <a:pPr marL="114260" indent="-114260">
              <a:buFont typeface="Arial" pitchFamily="34" charset="0"/>
              <a:buChar char="•"/>
              <a:defRPr/>
            </a:pPr>
            <a:r>
              <a:rPr lang="en-US" sz="1000" b="1" dirty="0">
                <a:solidFill>
                  <a:schemeClr val="tx2"/>
                </a:solidFill>
                <a:latin typeface="Calibri" panose="020F0502020204030204" pitchFamily="34" charset="0"/>
                <a:cs typeface="Calibri" panose="020F0502020204030204" pitchFamily="34" charset="0"/>
              </a:rPr>
              <a:t>Demonstration of transformative utility</a:t>
            </a:r>
          </a:p>
        </p:txBody>
      </p:sp>
      <p:sp>
        <p:nvSpPr>
          <p:cNvPr id="110" name="Rectangle 59"/>
          <p:cNvSpPr>
            <a:spLocks noChangeArrowheads="1"/>
          </p:cNvSpPr>
          <p:nvPr/>
        </p:nvSpPr>
        <p:spPr bwMode="auto">
          <a:xfrm>
            <a:off x="8570732" y="6390447"/>
            <a:ext cx="1162881" cy="281818"/>
          </a:xfrm>
          <a:prstGeom prst="rect">
            <a:avLst/>
          </a:prstGeom>
          <a:noFill/>
          <a:ln w="28575" algn="ctr">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lIns="91429" tIns="45715" rIns="91429" bIns="45715" anchor="ctr"/>
          <a:lstStyle>
            <a:lvl1pPr defTabSz="819150" eaLnBrk="0" hangingPunct="0">
              <a:defRPr>
                <a:solidFill>
                  <a:schemeClr val="tx1"/>
                </a:solidFill>
                <a:latin typeface="Arial" pitchFamily="34" charset="0"/>
              </a:defRPr>
            </a:lvl1pPr>
            <a:lvl2pPr marL="742950" indent="-285750" defTabSz="819150" eaLnBrk="0" hangingPunct="0">
              <a:defRPr>
                <a:solidFill>
                  <a:schemeClr val="tx1"/>
                </a:solidFill>
                <a:latin typeface="Arial" pitchFamily="34" charset="0"/>
              </a:defRPr>
            </a:lvl2pPr>
            <a:lvl3pPr marL="1143000" indent="-228600" defTabSz="819150" eaLnBrk="0" hangingPunct="0">
              <a:defRPr>
                <a:solidFill>
                  <a:schemeClr val="tx1"/>
                </a:solidFill>
                <a:latin typeface="Arial" pitchFamily="34" charset="0"/>
              </a:defRPr>
            </a:lvl3pPr>
            <a:lvl4pPr marL="1600200" indent="-228600" defTabSz="819150" eaLnBrk="0" hangingPunct="0">
              <a:defRPr>
                <a:solidFill>
                  <a:schemeClr val="tx1"/>
                </a:solidFill>
                <a:latin typeface="Arial" pitchFamily="34" charset="0"/>
              </a:defRPr>
            </a:lvl4pPr>
            <a:lvl5pPr marL="2057400" indent="-228600" defTabSz="819150" eaLnBrk="0" hangingPunct="0">
              <a:defRPr>
                <a:solidFill>
                  <a:schemeClr val="tx1"/>
                </a:solidFill>
                <a:latin typeface="Arial" pitchFamily="34" charset="0"/>
              </a:defRPr>
            </a:lvl5pPr>
            <a:lvl6pPr marL="2514600" indent="-228600" algn="ctr" defTabSz="819150" eaLnBrk="0" fontAlgn="base" hangingPunct="0">
              <a:spcBef>
                <a:spcPct val="0"/>
              </a:spcBef>
              <a:spcAft>
                <a:spcPct val="0"/>
              </a:spcAft>
              <a:defRPr>
                <a:solidFill>
                  <a:schemeClr val="tx1"/>
                </a:solidFill>
                <a:latin typeface="Arial" pitchFamily="34" charset="0"/>
              </a:defRPr>
            </a:lvl6pPr>
            <a:lvl7pPr marL="2971800" indent="-228600" algn="ctr" defTabSz="819150" eaLnBrk="0" fontAlgn="base" hangingPunct="0">
              <a:spcBef>
                <a:spcPct val="0"/>
              </a:spcBef>
              <a:spcAft>
                <a:spcPct val="0"/>
              </a:spcAft>
              <a:defRPr>
                <a:solidFill>
                  <a:schemeClr val="tx1"/>
                </a:solidFill>
                <a:latin typeface="Arial" pitchFamily="34" charset="0"/>
              </a:defRPr>
            </a:lvl7pPr>
            <a:lvl8pPr marL="3429000" indent="-228600" algn="ctr" defTabSz="819150" eaLnBrk="0" fontAlgn="base" hangingPunct="0">
              <a:spcBef>
                <a:spcPct val="0"/>
              </a:spcBef>
              <a:spcAft>
                <a:spcPct val="0"/>
              </a:spcAft>
              <a:defRPr>
                <a:solidFill>
                  <a:schemeClr val="tx1"/>
                </a:solidFill>
                <a:latin typeface="Arial" pitchFamily="34" charset="0"/>
              </a:defRPr>
            </a:lvl8pPr>
            <a:lvl9pPr marL="3886200" indent="-228600" algn="ctr" defTabSz="819150" eaLnBrk="0" fontAlgn="base" hangingPunct="0">
              <a:spcBef>
                <a:spcPct val="0"/>
              </a:spcBef>
              <a:spcAft>
                <a:spcPct val="0"/>
              </a:spcAft>
              <a:defRPr>
                <a:solidFill>
                  <a:schemeClr val="tx1"/>
                </a:solidFill>
                <a:latin typeface="Arial" pitchFamily="34" charset="0"/>
              </a:defRPr>
            </a:lvl9pPr>
          </a:lstStyle>
          <a:p>
            <a:pPr algn="ctr"/>
            <a:r>
              <a:rPr lang="en-US" altLang="en-US" sz="1800" b="1" dirty="0">
                <a:solidFill>
                  <a:schemeClr val="tx2"/>
                </a:solidFill>
                <a:latin typeface="Calibri" panose="020F0502020204030204" pitchFamily="34" charset="0"/>
                <a:cs typeface="Calibri" panose="020F0502020204030204" pitchFamily="34" charset="0"/>
              </a:rPr>
              <a:t>Fast-Track</a:t>
            </a:r>
          </a:p>
        </p:txBody>
      </p:sp>
      <p:sp>
        <p:nvSpPr>
          <p:cNvPr id="111" name="TextBox 15"/>
          <p:cNvSpPr txBox="1"/>
          <p:nvPr/>
        </p:nvSpPr>
        <p:spPr>
          <a:xfrm>
            <a:off x="1019434" y="4092169"/>
            <a:ext cx="1469453" cy="415488"/>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000" b="1" dirty="0">
                <a:solidFill>
                  <a:schemeClr val="tx2"/>
                </a:solidFill>
                <a:latin typeface="Calibri" panose="020F0502020204030204" pitchFamily="34" charset="0"/>
                <a:cs typeface="Calibri" panose="020F0502020204030204" pitchFamily="34" charset="0"/>
              </a:rPr>
              <a:t>≤</a:t>
            </a:r>
            <a:r>
              <a:rPr lang="en-US" sz="1000" b="1" dirty="0" smtClean="0">
                <a:solidFill>
                  <a:schemeClr val="tx2"/>
                </a:solidFill>
                <a:latin typeface="Calibri" panose="020F0502020204030204" pitchFamily="34" charset="0"/>
                <a:cs typeface="Calibri" panose="020F0502020204030204" pitchFamily="34" charset="0"/>
              </a:rPr>
              <a:t>$400k </a:t>
            </a:r>
            <a:r>
              <a:rPr lang="en-US" sz="1000" b="1" dirty="0">
                <a:solidFill>
                  <a:schemeClr val="tx2"/>
                </a:solidFill>
                <a:latin typeface="Calibri" panose="020F0502020204030204" pitchFamily="34" charset="0"/>
                <a:cs typeface="Calibri" panose="020F0502020204030204" pitchFamily="34" charset="0"/>
              </a:rPr>
              <a:t>over 3 years</a:t>
            </a:r>
          </a:p>
          <a:p>
            <a:pPr algn="l">
              <a:defRPr/>
            </a:pPr>
            <a:r>
              <a:rPr lang="en-US" sz="1000" b="1" dirty="0">
                <a:solidFill>
                  <a:schemeClr val="tx2"/>
                </a:solidFill>
                <a:latin typeface="Calibri" panose="020F0502020204030204" pitchFamily="34" charset="0"/>
                <a:cs typeface="Calibri" panose="020F0502020204030204" pitchFamily="34" charset="0"/>
              </a:rPr>
              <a:t>direct cost support</a:t>
            </a:r>
          </a:p>
        </p:txBody>
      </p:sp>
      <p:sp>
        <p:nvSpPr>
          <p:cNvPr id="112" name="TextBox 15"/>
          <p:cNvSpPr txBox="1"/>
          <p:nvPr/>
        </p:nvSpPr>
        <p:spPr>
          <a:xfrm>
            <a:off x="3581220" y="4652625"/>
            <a:ext cx="1764643" cy="415488"/>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000" b="1" dirty="0">
                <a:solidFill>
                  <a:schemeClr val="tx2"/>
                </a:solidFill>
                <a:latin typeface="Calibri" panose="020F0502020204030204" pitchFamily="34" charset="0"/>
                <a:cs typeface="Calibri" panose="020F0502020204030204" pitchFamily="34" charset="0"/>
              </a:rPr>
              <a:t>≤$900k over 3 years</a:t>
            </a:r>
          </a:p>
          <a:p>
            <a:pPr algn="l">
              <a:defRPr/>
            </a:pPr>
            <a:r>
              <a:rPr lang="en-US" sz="1000" b="1" dirty="0">
                <a:solidFill>
                  <a:schemeClr val="tx2"/>
                </a:solidFill>
                <a:latin typeface="Calibri" panose="020F0502020204030204" pitchFamily="34" charset="0"/>
                <a:cs typeface="Calibri" panose="020F0502020204030204" pitchFamily="34" charset="0"/>
              </a:rPr>
              <a:t>direct cost support</a:t>
            </a:r>
          </a:p>
        </p:txBody>
      </p:sp>
      <p:sp>
        <p:nvSpPr>
          <p:cNvPr id="113" name="TextBox 15"/>
          <p:cNvSpPr txBox="1"/>
          <p:nvPr/>
        </p:nvSpPr>
        <p:spPr>
          <a:xfrm>
            <a:off x="1342440" y="5670123"/>
            <a:ext cx="1517451" cy="415488"/>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000" b="1" dirty="0">
                <a:solidFill>
                  <a:schemeClr val="tx2"/>
                </a:solidFill>
                <a:latin typeface="Calibri" panose="020F0502020204030204" pitchFamily="34" charset="0"/>
                <a:cs typeface="Calibri" panose="020F0502020204030204" pitchFamily="34" charset="0"/>
              </a:rPr>
              <a:t>≤ $225k over 6m total cost support</a:t>
            </a:r>
          </a:p>
        </p:txBody>
      </p:sp>
      <p:sp>
        <p:nvSpPr>
          <p:cNvPr id="114" name="TextBox 15"/>
          <p:cNvSpPr txBox="1"/>
          <p:nvPr/>
        </p:nvSpPr>
        <p:spPr>
          <a:xfrm>
            <a:off x="2902361" y="5673497"/>
            <a:ext cx="1802207" cy="415488"/>
          </a:xfrm>
          <a:prstGeom prst="rect">
            <a:avLst/>
          </a:prstGeom>
          <a:noFill/>
        </p:spPr>
        <p:txBody>
          <a:bodyPr wrap="square" lIns="91429" tIns="45715" rIns="91429" bIns="45715">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l">
              <a:defRPr/>
            </a:pPr>
            <a:r>
              <a:rPr lang="en-US" sz="1000" b="1" dirty="0">
                <a:solidFill>
                  <a:schemeClr val="tx2"/>
                </a:solidFill>
                <a:latin typeface="Calibri" panose="020F0502020204030204" pitchFamily="34" charset="0"/>
                <a:cs typeface="Calibri" panose="020F0502020204030204" pitchFamily="34" charset="0"/>
              </a:rPr>
              <a:t>≤ $1.5M over 2 years</a:t>
            </a:r>
          </a:p>
          <a:p>
            <a:pPr algn="l">
              <a:defRPr/>
            </a:pPr>
            <a:r>
              <a:rPr lang="en-US" sz="1000" b="1" dirty="0">
                <a:solidFill>
                  <a:schemeClr val="tx2"/>
                </a:solidFill>
                <a:latin typeface="Calibri" panose="020F0502020204030204" pitchFamily="34" charset="0"/>
                <a:cs typeface="Calibri" panose="020F0502020204030204" pitchFamily="34" charset="0"/>
              </a:rPr>
              <a:t>total cost support</a:t>
            </a:r>
          </a:p>
        </p:txBody>
      </p:sp>
    </p:spTree>
    <p:extLst>
      <p:ext uri="{BB962C8B-B14F-4D97-AF65-F5344CB8AC3E}">
        <p14:creationId xmlns:p14="http://schemas.microsoft.com/office/powerpoint/2010/main" val="3186291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64592" y="7275323"/>
            <a:ext cx="9656064" cy="442213"/>
          </a:xfrm>
          <a:prstGeom prst="rect">
            <a:avLst/>
          </a:prstGeom>
          <a:solidFill>
            <a:schemeClr val="bg1"/>
          </a:solidFill>
          <a:ln w="9525" cap="flat" cmpd="sng" algn="ctr">
            <a:noFill/>
            <a:prstDash val="solid"/>
            <a:round/>
            <a:headEnd type="none" w="med" len="med"/>
            <a:tailEnd type="none" w="med" len="med"/>
          </a:ln>
          <a:effectLst/>
        </p:spPr>
        <p:txBody>
          <a:bodyPr vert="horz" wrap="square" lIns="91408" tIns="45704" rIns="91408" bIns="45704" numCol="1" rtlCol="0" anchor="t" anchorCtr="0" compatLnSpc="1">
            <a:prstTxWarp prst="textNoShape">
              <a:avLst/>
            </a:prstTxWarp>
          </a:bodyPr>
          <a:lstStyle/>
          <a:p>
            <a:pPr defTabSz="914080"/>
            <a:endParaRPr lang="en-US"/>
          </a:p>
        </p:txBody>
      </p:sp>
      <p:sp>
        <p:nvSpPr>
          <p:cNvPr id="14338" name="Title 1"/>
          <p:cNvSpPr>
            <a:spLocks noGrp="1"/>
          </p:cNvSpPr>
          <p:nvPr>
            <p:ph type="title"/>
          </p:nvPr>
        </p:nvSpPr>
        <p:spPr bwMode="auto">
          <a:xfrm>
            <a:off x="164592" y="252901"/>
            <a:ext cx="8549640" cy="919374"/>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r>
              <a:rPr lang="en-US" altLang="en-US" sz="4000" dirty="0"/>
              <a:t>IMAT credits </a:t>
            </a:r>
            <a:r>
              <a:rPr lang="en-US" altLang="en-US" sz="4000" dirty="0" smtClean="0"/>
              <a:t>to date…</a:t>
            </a:r>
            <a:endParaRPr lang="en-US" altLang="en-US" sz="4000" dirty="0"/>
          </a:p>
        </p:txBody>
      </p:sp>
      <p:sp>
        <p:nvSpPr>
          <p:cNvPr id="5" name="Content Placeholder 2"/>
          <p:cNvSpPr txBox="1">
            <a:spLocks/>
          </p:cNvSpPr>
          <p:nvPr/>
        </p:nvSpPr>
        <p:spPr bwMode="auto">
          <a:xfrm>
            <a:off x="164592" y="1614300"/>
            <a:ext cx="4992624" cy="6320472"/>
          </a:xfrm>
          <a:prstGeom prst="rect">
            <a:avLst/>
          </a:prstGeom>
          <a:noFill/>
          <a:ln>
            <a:noFill/>
          </a:ln>
          <a:extLst/>
        </p:spPr>
        <p:txBody>
          <a:bodyPr lIns="101846" tIns="50923" rIns="101846" bIns="50923"/>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defRPr/>
            </a:pPr>
            <a:r>
              <a:rPr lang="en-US" sz="1600" b="1" dirty="0">
                <a:solidFill>
                  <a:schemeClr val="tx2"/>
                </a:solidFill>
              </a:rPr>
              <a:t>Proteomics</a:t>
            </a:r>
            <a:endParaRPr lang="en-US" sz="1400" b="1" dirty="0">
              <a:solidFill>
                <a:schemeClr val="tx2"/>
              </a:solidFill>
            </a:endParaRPr>
          </a:p>
          <a:p>
            <a:pPr marL="173038" indent="-173038">
              <a:defRPr/>
            </a:pPr>
            <a:r>
              <a:rPr lang="en-US" sz="1100" dirty="0">
                <a:solidFill>
                  <a:schemeClr val="tx2"/>
                </a:solidFill>
              </a:rPr>
              <a:t>Dynamic Range Enhancement Applied to Mass Spec (</a:t>
            </a:r>
            <a:r>
              <a:rPr lang="en-US" sz="1100" b="1" dirty="0">
                <a:solidFill>
                  <a:schemeClr val="tx2"/>
                </a:solidFill>
              </a:rPr>
              <a:t>DREAMS</a:t>
            </a:r>
            <a:r>
              <a:rPr lang="en-US" sz="1100" dirty="0" smtClean="0">
                <a:solidFill>
                  <a:schemeClr val="tx2"/>
                </a:solidFill>
              </a:rPr>
              <a:t>)</a:t>
            </a:r>
          </a:p>
          <a:p>
            <a:pPr marL="173038" indent="-173038">
              <a:defRPr/>
            </a:pPr>
            <a:r>
              <a:rPr lang="en-US" sz="1100" b="1" dirty="0" smtClean="0">
                <a:solidFill>
                  <a:schemeClr val="tx2"/>
                </a:solidFill>
              </a:rPr>
              <a:t>Gateway</a:t>
            </a:r>
            <a:r>
              <a:rPr lang="en-US" sz="1100" dirty="0" smtClean="0">
                <a:solidFill>
                  <a:schemeClr val="tx2"/>
                </a:solidFill>
              </a:rPr>
              <a:t> </a:t>
            </a:r>
            <a:r>
              <a:rPr lang="en-US" sz="1100" dirty="0">
                <a:solidFill>
                  <a:schemeClr val="tx2"/>
                </a:solidFill>
              </a:rPr>
              <a:t>ORF Cloning </a:t>
            </a:r>
            <a:r>
              <a:rPr lang="en-US" sz="1100" dirty="0" smtClean="0">
                <a:solidFill>
                  <a:schemeClr val="tx2"/>
                </a:solidFill>
              </a:rPr>
              <a:t>Tool</a:t>
            </a:r>
            <a:endParaRPr lang="en-US" sz="1100" dirty="0">
              <a:solidFill>
                <a:schemeClr val="tx2"/>
              </a:solidFill>
            </a:endParaRPr>
          </a:p>
          <a:p>
            <a:pPr marL="173038" indent="-173038">
              <a:defRPr/>
            </a:pPr>
            <a:r>
              <a:rPr lang="en-US" sz="1100" dirty="0">
                <a:solidFill>
                  <a:schemeClr val="tx2"/>
                </a:solidFill>
              </a:rPr>
              <a:t>Multi-Dimensional Protein Identification Technology (</a:t>
            </a:r>
            <a:r>
              <a:rPr lang="en-US" sz="1100" b="1" dirty="0" err="1">
                <a:solidFill>
                  <a:schemeClr val="tx2"/>
                </a:solidFill>
              </a:rPr>
              <a:t>MuDPIT</a:t>
            </a:r>
            <a:r>
              <a:rPr lang="en-US" sz="1100" dirty="0">
                <a:solidFill>
                  <a:schemeClr val="tx2"/>
                </a:solidFill>
              </a:rPr>
              <a:t>) </a:t>
            </a:r>
            <a:endParaRPr lang="en-US" sz="1100" dirty="0" smtClean="0">
              <a:solidFill>
                <a:schemeClr val="tx2"/>
              </a:solidFill>
            </a:endParaRPr>
          </a:p>
          <a:p>
            <a:pPr marL="173038" indent="-173038">
              <a:defRPr/>
            </a:pPr>
            <a:r>
              <a:rPr lang="en-US" sz="1100" dirty="0" smtClean="0">
                <a:solidFill>
                  <a:schemeClr val="tx2"/>
                </a:solidFill>
              </a:rPr>
              <a:t>Isotope-Coded </a:t>
            </a:r>
            <a:r>
              <a:rPr lang="en-US" sz="1100" dirty="0">
                <a:solidFill>
                  <a:schemeClr val="tx2"/>
                </a:solidFill>
              </a:rPr>
              <a:t>Affinity Tags (</a:t>
            </a:r>
            <a:r>
              <a:rPr lang="en-US" sz="1100" b="1" dirty="0">
                <a:solidFill>
                  <a:schemeClr val="tx2"/>
                </a:solidFill>
              </a:rPr>
              <a:t>ICAT</a:t>
            </a:r>
            <a:r>
              <a:rPr lang="en-US" sz="1100" dirty="0" smtClean="0">
                <a:solidFill>
                  <a:schemeClr val="tx2"/>
                </a:solidFill>
              </a:rPr>
              <a:t>)</a:t>
            </a:r>
            <a:endParaRPr lang="en-US" sz="1100" dirty="0">
              <a:solidFill>
                <a:schemeClr val="tx2"/>
              </a:solidFill>
            </a:endParaRPr>
          </a:p>
          <a:p>
            <a:pPr marL="173038" indent="-173038">
              <a:defRPr/>
            </a:pPr>
            <a:r>
              <a:rPr lang="en-US" sz="1100" dirty="0">
                <a:solidFill>
                  <a:schemeClr val="tx2"/>
                </a:solidFill>
              </a:rPr>
              <a:t>Synchrotron </a:t>
            </a:r>
            <a:r>
              <a:rPr lang="en-US" sz="1100" b="1" dirty="0" smtClean="0">
                <a:solidFill>
                  <a:schemeClr val="tx2"/>
                </a:solidFill>
              </a:rPr>
              <a:t>Protein </a:t>
            </a:r>
            <a:r>
              <a:rPr lang="en-US" sz="1100" b="1" dirty="0" err="1" smtClean="0">
                <a:solidFill>
                  <a:schemeClr val="tx2"/>
                </a:solidFill>
              </a:rPr>
              <a:t>Footprinting</a:t>
            </a:r>
            <a:r>
              <a:rPr lang="en-US" sz="1100" b="1" dirty="0" smtClean="0">
                <a:solidFill>
                  <a:schemeClr val="tx2"/>
                </a:solidFill>
              </a:rPr>
              <a:t> </a:t>
            </a:r>
            <a:endParaRPr lang="en-US" sz="1100" dirty="0" smtClean="0">
              <a:solidFill>
                <a:schemeClr val="tx2"/>
              </a:solidFill>
            </a:endParaRPr>
          </a:p>
          <a:p>
            <a:pPr marL="173038" indent="-173038">
              <a:defRPr/>
            </a:pPr>
            <a:r>
              <a:rPr lang="en-US" sz="1100" dirty="0" smtClean="0">
                <a:solidFill>
                  <a:schemeClr val="tx2"/>
                </a:solidFill>
              </a:rPr>
              <a:t>Nanowire </a:t>
            </a:r>
            <a:r>
              <a:rPr lang="en-US" sz="1100" dirty="0">
                <a:solidFill>
                  <a:schemeClr val="tx2"/>
                </a:solidFill>
              </a:rPr>
              <a:t>field effect transistors (</a:t>
            </a:r>
            <a:r>
              <a:rPr lang="en-US" sz="1100" b="1" dirty="0">
                <a:solidFill>
                  <a:schemeClr val="tx2"/>
                </a:solidFill>
              </a:rPr>
              <a:t>NWFETs</a:t>
            </a:r>
            <a:r>
              <a:rPr lang="en-US" sz="1100" dirty="0" smtClean="0">
                <a:solidFill>
                  <a:schemeClr val="tx2"/>
                </a:solidFill>
              </a:rPr>
              <a:t>)</a:t>
            </a:r>
            <a:endParaRPr lang="en-US" sz="1100" dirty="0">
              <a:solidFill>
                <a:schemeClr val="tx2"/>
              </a:solidFill>
            </a:endParaRPr>
          </a:p>
          <a:p>
            <a:pPr marL="173038" indent="-173038">
              <a:defRPr/>
            </a:pPr>
            <a:r>
              <a:rPr lang="en-US" sz="1100" dirty="0">
                <a:solidFill>
                  <a:schemeClr val="tx2"/>
                </a:solidFill>
              </a:rPr>
              <a:t>Deuterium exchange Mass Spec (</a:t>
            </a:r>
            <a:r>
              <a:rPr lang="en-US" sz="1100" b="1" dirty="0">
                <a:solidFill>
                  <a:schemeClr val="tx2"/>
                </a:solidFill>
              </a:rPr>
              <a:t>DXMS</a:t>
            </a:r>
            <a:r>
              <a:rPr lang="en-US" sz="1100" dirty="0" smtClean="0">
                <a:solidFill>
                  <a:schemeClr val="tx2"/>
                </a:solidFill>
              </a:rPr>
              <a:t>) </a:t>
            </a:r>
          </a:p>
          <a:p>
            <a:pPr marL="173038" indent="-173038">
              <a:defRPr/>
            </a:pPr>
            <a:r>
              <a:rPr lang="en-US" sz="1100" dirty="0" smtClean="0">
                <a:solidFill>
                  <a:schemeClr val="tx2"/>
                </a:solidFill>
              </a:rPr>
              <a:t>Nucleic </a:t>
            </a:r>
            <a:r>
              <a:rPr lang="en-US" sz="1100" dirty="0">
                <a:solidFill>
                  <a:schemeClr val="tx2"/>
                </a:solidFill>
              </a:rPr>
              <a:t>Acid Programmable Protein Array (</a:t>
            </a:r>
            <a:r>
              <a:rPr lang="en-US" sz="1100" b="1" dirty="0">
                <a:solidFill>
                  <a:schemeClr val="tx2"/>
                </a:solidFill>
              </a:rPr>
              <a:t>NAPPA</a:t>
            </a:r>
            <a:r>
              <a:rPr lang="en-US" sz="1100" dirty="0" smtClean="0">
                <a:solidFill>
                  <a:schemeClr val="tx2"/>
                </a:solidFill>
              </a:rPr>
              <a:t>)</a:t>
            </a:r>
          </a:p>
          <a:p>
            <a:pPr>
              <a:defRPr/>
            </a:pPr>
            <a:endParaRPr lang="en-US" sz="1100" dirty="0">
              <a:solidFill>
                <a:schemeClr val="tx2"/>
              </a:solidFill>
            </a:endParaRPr>
          </a:p>
          <a:p>
            <a:pPr marL="0" indent="0">
              <a:buNone/>
              <a:defRPr/>
            </a:pPr>
            <a:r>
              <a:rPr lang="en-US" sz="1600" b="1" dirty="0">
                <a:solidFill>
                  <a:schemeClr val="tx2"/>
                </a:solidFill>
              </a:rPr>
              <a:t>Genomics</a:t>
            </a:r>
          </a:p>
          <a:p>
            <a:pPr marL="173038" indent="-173038">
              <a:defRPr/>
            </a:pPr>
            <a:r>
              <a:rPr lang="en-US" sz="1100" b="1" dirty="0">
                <a:solidFill>
                  <a:schemeClr val="tx2"/>
                </a:solidFill>
              </a:rPr>
              <a:t>Digital Optical </a:t>
            </a:r>
            <a:r>
              <a:rPr lang="en-US" sz="1100" b="1" dirty="0" smtClean="0">
                <a:solidFill>
                  <a:schemeClr val="tx2"/>
                </a:solidFill>
              </a:rPr>
              <a:t>Chemistry</a:t>
            </a:r>
            <a:endParaRPr lang="en-US" sz="1100" dirty="0">
              <a:solidFill>
                <a:schemeClr val="tx2"/>
              </a:solidFill>
            </a:endParaRPr>
          </a:p>
          <a:p>
            <a:pPr marL="173038" indent="-173038">
              <a:defRPr/>
            </a:pPr>
            <a:r>
              <a:rPr lang="en-US" sz="1100" b="1" dirty="0" smtClean="0">
                <a:solidFill>
                  <a:schemeClr val="tx2"/>
                </a:solidFill>
              </a:rPr>
              <a:t>Rolling </a:t>
            </a:r>
            <a:r>
              <a:rPr lang="en-US" sz="1100" b="1" dirty="0">
                <a:solidFill>
                  <a:schemeClr val="tx2"/>
                </a:solidFill>
              </a:rPr>
              <a:t>Circle </a:t>
            </a:r>
            <a:r>
              <a:rPr lang="en-US" sz="1100" b="1" dirty="0" smtClean="0">
                <a:solidFill>
                  <a:schemeClr val="tx2"/>
                </a:solidFill>
              </a:rPr>
              <a:t>Amplification</a:t>
            </a:r>
            <a:endParaRPr lang="en-US" sz="1100" dirty="0">
              <a:solidFill>
                <a:schemeClr val="tx2"/>
              </a:solidFill>
            </a:endParaRPr>
          </a:p>
          <a:p>
            <a:pPr marL="173038" indent="-173038">
              <a:defRPr/>
            </a:pPr>
            <a:r>
              <a:rPr lang="en-US" sz="1100" dirty="0">
                <a:solidFill>
                  <a:schemeClr val="tx2"/>
                </a:solidFill>
              </a:rPr>
              <a:t>Representational Oligonucleotide Microarray Analysis(</a:t>
            </a:r>
            <a:r>
              <a:rPr lang="en-US" sz="1100" b="1" dirty="0">
                <a:solidFill>
                  <a:schemeClr val="tx2"/>
                </a:solidFill>
              </a:rPr>
              <a:t>ROMA</a:t>
            </a:r>
            <a:r>
              <a:rPr lang="en-US" sz="1100" dirty="0">
                <a:solidFill>
                  <a:schemeClr val="tx2"/>
                </a:solidFill>
              </a:rPr>
              <a:t>) </a:t>
            </a:r>
          </a:p>
          <a:p>
            <a:pPr marL="173038" indent="-173038">
              <a:defRPr/>
            </a:pPr>
            <a:r>
              <a:rPr lang="en-US" sz="1100" dirty="0">
                <a:solidFill>
                  <a:schemeClr val="tx2"/>
                </a:solidFill>
              </a:rPr>
              <a:t>Multi-photon </a:t>
            </a:r>
            <a:r>
              <a:rPr lang="en-US" sz="1100" dirty="0" err="1">
                <a:solidFill>
                  <a:schemeClr val="tx2"/>
                </a:solidFill>
              </a:rPr>
              <a:t>Intravital</a:t>
            </a:r>
            <a:r>
              <a:rPr lang="en-US" sz="1100" dirty="0">
                <a:solidFill>
                  <a:schemeClr val="tx2"/>
                </a:solidFill>
              </a:rPr>
              <a:t> Imaging (</a:t>
            </a:r>
            <a:r>
              <a:rPr lang="en-US" sz="1100" b="1" dirty="0">
                <a:solidFill>
                  <a:schemeClr val="tx2"/>
                </a:solidFill>
              </a:rPr>
              <a:t>MPIVI</a:t>
            </a:r>
            <a:r>
              <a:rPr lang="en-US" sz="1100" dirty="0" smtClean="0">
                <a:solidFill>
                  <a:schemeClr val="tx2"/>
                </a:solidFill>
              </a:rPr>
              <a:t>)</a:t>
            </a:r>
            <a:endParaRPr lang="en-US" sz="1100" dirty="0">
              <a:solidFill>
                <a:schemeClr val="tx2"/>
              </a:solidFill>
            </a:endParaRPr>
          </a:p>
          <a:p>
            <a:pPr marL="173038" indent="-173038">
              <a:defRPr/>
            </a:pPr>
            <a:r>
              <a:rPr lang="en-US" sz="1100" b="1" dirty="0" err="1" smtClean="0">
                <a:solidFill>
                  <a:schemeClr val="tx2"/>
                </a:solidFill>
              </a:rPr>
              <a:t>Recombomice</a:t>
            </a:r>
            <a:endParaRPr lang="en-US" sz="1100" dirty="0">
              <a:solidFill>
                <a:schemeClr val="tx2"/>
              </a:solidFill>
            </a:endParaRPr>
          </a:p>
          <a:p>
            <a:pPr marL="173038" indent="-173038">
              <a:defRPr/>
            </a:pPr>
            <a:r>
              <a:rPr lang="en-US" sz="1100" dirty="0" err="1">
                <a:solidFill>
                  <a:schemeClr val="tx2"/>
                </a:solidFill>
              </a:rPr>
              <a:t>Pyrophosphorolysis</a:t>
            </a:r>
            <a:r>
              <a:rPr lang="en-US" sz="1100" dirty="0">
                <a:solidFill>
                  <a:schemeClr val="tx2"/>
                </a:solidFill>
              </a:rPr>
              <a:t> Activated Polymerization (</a:t>
            </a:r>
            <a:r>
              <a:rPr lang="en-US" sz="1100" b="1" dirty="0">
                <a:solidFill>
                  <a:schemeClr val="tx2"/>
                </a:solidFill>
              </a:rPr>
              <a:t>PAP</a:t>
            </a:r>
            <a:r>
              <a:rPr lang="en-US" sz="1100" dirty="0" smtClean="0">
                <a:solidFill>
                  <a:schemeClr val="tx2"/>
                </a:solidFill>
              </a:rPr>
              <a:t>)</a:t>
            </a:r>
            <a:endParaRPr lang="en-US" sz="1100" dirty="0">
              <a:solidFill>
                <a:schemeClr val="tx2"/>
              </a:solidFill>
            </a:endParaRPr>
          </a:p>
          <a:p>
            <a:pPr marL="173038" indent="-173038">
              <a:defRPr/>
            </a:pPr>
            <a:r>
              <a:rPr lang="en-US" sz="1100" b="1" dirty="0">
                <a:solidFill>
                  <a:schemeClr val="tx2"/>
                </a:solidFill>
              </a:rPr>
              <a:t>Pair-end Sequencing </a:t>
            </a:r>
            <a:r>
              <a:rPr lang="en-US" sz="1100" dirty="0">
                <a:solidFill>
                  <a:schemeClr val="tx2"/>
                </a:solidFill>
              </a:rPr>
              <a:t>to screen structural </a:t>
            </a:r>
            <a:r>
              <a:rPr lang="en-US" sz="1100" dirty="0" smtClean="0">
                <a:solidFill>
                  <a:schemeClr val="tx2"/>
                </a:solidFill>
              </a:rPr>
              <a:t>rearrangements</a:t>
            </a:r>
            <a:endParaRPr lang="en-US" sz="1100" dirty="0">
              <a:solidFill>
                <a:schemeClr val="tx2"/>
              </a:solidFill>
            </a:endParaRPr>
          </a:p>
          <a:p>
            <a:pPr marL="173038" indent="-173038">
              <a:defRPr/>
            </a:pPr>
            <a:r>
              <a:rPr lang="en-US" sz="1100" b="1" dirty="0">
                <a:solidFill>
                  <a:schemeClr val="tx2"/>
                </a:solidFill>
              </a:rPr>
              <a:t>Digital </a:t>
            </a:r>
            <a:r>
              <a:rPr lang="en-US" sz="1100" b="1" dirty="0" err="1">
                <a:solidFill>
                  <a:schemeClr val="tx2"/>
                </a:solidFill>
              </a:rPr>
              <a:t>Transcriptome</a:t>
            </a:r>
            <a:r>
              <a:rPr lang="en-US" sz="1100" b="1" dirty="0">
                <a:solidFill>
                  <a:schemeClr val="tx2"/>
                </a:solidFill>
              </a:rPr>
              <a:t> </a:t>
            </a:r>
            <a:r>
              <a:rPr lang="en-US" sz="1100" b="1" dirty="0" err="1" smtClean="0">
                <a:solidFill>
                  <a:schemeClr val="tx2"/>
                </a:solidFill>
              </a:rPr>
              <a:t>Subraction</a:t>
            </a:r>
            <a:endParaRPr lang="en-US" sz="1100" dirty="0">
              <a:solidFill>
                <a:schemeClr val="tx2"/>
              </a:solidFill>
            </a:endParaRPr>
          </a:p>
          <a:p>
            <a:pPr marL="173038" indent="-173038">
              <a:defRPr/>
            </a:pPr>
            <a:r>
              <a:rPr lang="en-US" sz="1100" b="1" dirty="0">
                <a:solidFill>
                  <a:schemeClr val="tx2"/>
                </a:solidFill>
              </a:rPr>
              <a:t>Zinc Finger Nucleases </a:t>
            </a:r>
            <a:r>
              <a:rPr lang="en-US" sz="1100" dirty="0">
                <a:solidFill>
                  <a:schemeClr val="tx2"/>
                </a:solidFill>
              </a:rPr>
              <a:t>for targeted double-strand </a:t>
            </a:r>
            <a:r>
              <a:rPr lang="en-US" sz="1100" dirty="0" smtClean="0">
                <a:solidFill>
                  <a:schemeClr val="tx2"/>
                </a:solidFill>
              </a:rPr>
              <a:t>breaks</a:t>
            </a:r>
            <a:endParaRPr lang="en-US" sz="1100" dirty="0">
              <a:solidFill>
                <a:schemeClr val="tx2"/>
              </a:solidFill>
            </a:endParaRPr>
          </a:p>
          <a:p>
            <a:pPr marL="173038" indent="-173038">
              <a:defRPr/>
            </a:pPr>
            <a:r>
              <a:rPr lang="en-US" sz="1100" b="1" dirty="0" smtClean="0">
                <a:solidFill>
                  <a:schemeClr val="tx2"/>
                </a:solidFill>
              </a:rPr>
              <a:t>COLD-PCR</a:t>
            </a:r>
          </a:p>
          <a:p>
            <a:pPr>
              <a:defRPr/>
            </a:pPr>
            <a:endParaRPr lang="en-US" sz="1100" dirty="0">
              <a:solidFill>
                <a:schemeClr val="tx2"/>
              </a:solidFill>
            </a:endParaRPr>
          </a:p>
          <a:p>
            <a:pPr marL="0" indent="0">
              <a:buNone/>
              <a:defRPr/>
            </a:pPr>
            <a:r>
              <a:rPr lang="en-US" sz="1600" b="1" dirty="0" err="1">
                <a:solidFill>
                  <a:schemeClr val="tx2"/>
                </a:solidFill>
              </a:rPr>
              <a:t>Epigenomics</a:t>
            </a:r>
            <a:endParaRPr lang="en-US" sz="1400" b="1" dirty="0">
              <a:solidFill>
                <a:schemeClr val="tx2"/>
              </a:solidFill>
            </a:endParaRPr>
          </a:p>
          <a:p>
            <a:pPr marL="173038" indent="-173038">
              <a:defRPr/>
            </a:pPr>
            <a:r>
              <a:rPr lang="en-US" sz="1100" dirty="0">
                <a:solidFill>
                  <a:schemeClr val="tx2"/>
                </a:solidFill>
              </a:rPr>
              <a:t>Differential Methylation Hybridization (</a:t>
            </a:r>
            <a:r>
              <a:rPr lang="en-US" sz="1100" b="1" dirty="0">
                <a:solidFill>
                  <a:schemeClr val="tx2"/>
                </a:solidFill>
              </a:rPr>
              <a:t>DMH</a:t>
            </a:r>
            <a:r>
              <a:rPr lang="en-US" sz="1100" dirty="0" smtClean="0">
                <a:solidFill>
                  <a:schemeClr val="tx2"/>
                </a:solidFill>
              </a:rPr>
              <a:t>)</a:t>
            </a:r>
            <a:endParaRPr lang="en-US" sz="1100" dirty="0">
              <a:solidFill>
                <a:schemeClr val="tx2"/>
              </a:solidFill>
            </a:endParaRPr>
          </a:p>
          <a:p>
            <a:pPr marL="173038" indent="-173038">
              <a:defRPr/>
            </a:pPr>
            <a:r>
              <a:rPr lang="en-US" sz="1100" dirty="0">
                <a:solidFill>
                  <a:schemeClr val="tx2"/>
                </a:solidFill>
              </a:rPr>
              <a:t>Chromatin Immunoprecipitation with next gen Sequencing (</a:t>
            </a:r>
            <a:r>
              <a:rPr lang="en-US" sz="1100" b="1" dirty="0" err="1">
                <a:solidFill>
                  <a:schemeClr val="tx2"/>
                </a:solidFill>
              </a:rPr>
              <a:t>ChIP-Seq</a:t>
            </a:r>
            <a:r>
              <a:rPr lang="en-US" sz="1100" dirty="0" smtClean="0">
                <a:solidFill>
                  <a:schemeClr val="tx2"/>
                </a:solidFill>
              </a:rPr>
              <a:t>)</a:t>
            </a:r>
            <a:endParaRPr lang="en-US" sz="1100" dirty="0">
              <a:solidFill>
                <a:schemeClr val="tx2"/>
              </a:solidFill>
            </a:endParaRPr>
          </a:p>
          <a:p>
            <a:pPr marL="0" indent="0">
              <a:buNone/>
              <a:defRPr/>
            </a:pPr>
            <a:endParaRPr lang="en-US" sz="1100" dirty="0">
              <a:solidFill>
                <a:schemeClr val="tx2"/>
              </a:solidFill>
            </a:endParaRPr>
          </a:p>
        </p:txBody>
      </p:sp>
      <p:sp>
        <p:nvSpPr>
          <p:cNvPr id="6" name="TextBox 5"/>
          <p:cNvSpPr txBox="1"/>
          <p:nvPr/>
        </p:nvSpPr>
        <p:spPr>
          <a:xfrm>
            <a:off x="4992624" y="1592710"/>
            <a:ext cx="4756785" cy="6342062"/>
          </a:xfrm>
          <a:prstGeom prst="rect">
            <a:avLst/>
          </a:prstGeom>
          <a:noFill/>
          <a:ln w="9525">
            <a:noFill/>
            <a:miter lim="800000"/>
            <a:headEnd/>
            <a:tailEnd/>
          </a:ln>
          <a:effectLst/>
        </p:spPr>
        <p:txBody>
          <a:bodyPr lIns="113477" tIns="56738" rIns="113477" bIns="56738"/>
          <a:lstStyle>
            <a:lvl1pPr marL="0" indent="0" defTabSz="1019175" eaLnBrk="1" hangingPunct="1">
              <a:spcBef>
                <a:spcPct val="20000"/>
              </a:spcBef>
              <a:buNone/>
              <a:defRPr sz="1400" b="1">
                <a:solidFill>
                  <a:schemeClr val="tx2"/>
                </a:solidFill>
                <a:latin typeface="+mn-lt"/>
              </a:defRPr>
            </a:lvl1pPr>
            <a:lvl2pPr marL="827088" indent="-317500" defTabSz="1019175" eaLnBrk="1" hangingPunct="1">
              <a:spcBef>
                <a:spcPct val="20000"/>
              </a:spcBef>
              <a:buChar char="–"/>
              <a:defRPr sz="3100">
                <a:latin typeface="+mn-lt"/>
              </a:defRPr>
            </a:lvl2pPr>
            <a:lvl3pPr marL="1273175" indent="-254000" defTabSz="1019175" eaLnBrk="1" hangingPunct="1">
              <a:spcBef>
                <a:spcPct val="20000"/>
              </a:spcBef>
              <a:buChar char="•"/>
              <a:defRPr sz="2700">
                <a:latin typeface="+mn-lt"/>
              </a:defRPr>
            </a:lvl3pPr>
            <a:lvl4pPr marL="1782763" indent="-254000" defTabSz="1019175" eaLnBrk="1" hangingPunct="1">
              <a:spcBef>
                <a:spcPct val="20000"/>
              </a:spcBef>
              <a:buChar char="–"/>
              <a:defRPr sz="2200">
                <a:latin typeface="+mn-lt"/>
              </a:defRPr>
            </a:lvl4pPr>
            <a:lvl5pPr marL="2292350" indent="-254000" defTabSz="1019175" eaLnBrk="1" hangingPunct="1">
              <a:spcBef>
                <a:spcPct val="20000"/>
              </a:spcBef>
              <a:buChar char="»"/>
              <a:defRPr sz="2200">
                <a:latin typeface="+mn-lt"/>
              </a:defRPr>
            </a:lvl5pPr>
            <a:lvl6pPr marL="2749550" indent="-254000" defTabSz="1019175" fontAlgn="base">
              <a:spcBef>
                <a:spcPct val="20000"/>
              </a:spcBef>
              <a:spcAft>
                <a:spcPct val="0"/>
              </a:spcAft>
              <a:buChar char="»"/>
              <a:defRPr sz="2200">
                <a:latin typeface="+mn-lt"/>
              </a:defRPr>
            </a:lvl6pPr>
            <a:lvl7pPr marL="3206750" indent="-254000" defTabSz="1019175" fontAlgn="base">
              <a:spcBef>
                <a:spcPct val="20000"/>
              </a:spcBef>
              <a:spcAft>
                <a:spcPct val="0"/>
              </a:spcAft>
              <a:buChar char="»"/>
              <a:defRPr sz="2200">
                <a:latin typeface="+mn-lt"/>
              </a:defRPr>
            </a:lvl7pPr>
            <a:lvl8pPr marL="3663950" indent="-254000" defTabSz="1019175" fontAlgn="base">
              <a:spcBef>
                <a:spcPct val="20000"/>
              </a:spcBef>
              <a:spcAft>
                <a:spcPct val="0"/>
              </a:spcAft>
              <a:buChar char="»"/>
              <a:defRPr sz="2200">
                <a:latin typeface="+mn-lt"/>
              </a:defRPr>
            </a:lvl8pPr>
            <a:lvl9pPr marL="4121150" indent="-254000" defTabSz="1019175" fontAlgn="base">
              <a:spcBef>
                <a:spcPct val="20000"/>
              </a:spcBef>
              <a:spcAft>
                <a:spcPct val="0"/>
              </a:spcAft>
              <a:buChar char="»"/>
              <a:defRPr sz="2200">
                <a:latin typeface="+mn-lt"/>
              </a:defRPr>
            </a:lvl9pPr>
          </a:lstStyle>
          <a:p>
            <a:pPr algn="l">
              <a:defRPr/>
            </a:pPr>
            <a:r>
              <a:rPr lang="en-US" sz="1600" dirty="0"/>
              <a:t>Clinical Diagnostics</a:t>
            </a:r>
          </a:p>
          <a:p>
            <a:pPr marL="173038" indent="-173038">
              <a:buFontTx/>
              <a:buChar char="•"/>
              <a:defRPr/>
            </a:pPr>
            <a:r>
              <a:rPr lang="en-US" sz="1100" b="0" dirty="0"/>
              <a:t>Paramagnetic chemical exchange saturation transfer (</a:t>
            </a:r>
            <a:r>
              <a:rPr lang="en-US" sz="1100" dirty="0" err="1"/>
              <a:t>ParaCEST</a:t>
            </a:r>
            <a:r>
              <a:rPr lang="en-US" sz="1100" b="0" dirty="0" smtClean="0"/>
              <a:t>)</a:t>
            </a:r>
            <a:endParaRPr lang="en-US" sz="1100" b="0" dirty="0"/>
          </a:p>
          <a:p>
            <a:pPr marL="173038" indent="-173038">
              <a:buFontTx/>
              <a:buChar char="•"/>
              <a:defRPr/>
            </a:pPr>
            <a:r>
              <a:rPr lang="en-US" sz="1100" dirty="0"/>
              <a:t>Near IR Probes </a:t>
            </a:r>
            <a:r>
              <a:rPr lang="en-US" sz="1100" b="0" dirty="0"/>
              <a:t>for </a:t>
            </a:r>
            <a:r>
              <a:rPr lang="en-US" sz="1100" b="0" i="1" dirty="0"/>
              <a:t>in vivo </a:t>
            </a:r>
            <a:r>
              <a:rPr lang="en-US" sz="1100" b="0" dirty="0" smtClean="0"/>
              <a:t>diagnostics</a:t>
            </a:r>
            <a:endParaRPr lang="en-US" sz="1100" b="0" dirty="0"/>
          </a:p>
          <a:p>
            <a:pPr marL="173038" indent="-173038">
              <a:buFontTx/>
              <a:buChar char="•"/>
              <a:defRPr/>
            </a:pPr>
            <a:r>
              <a:rPr lang="en-US" sz="1100" b="0" dirty="0" err="1"/>
              <a:t>MicroSOL</a:t>
            </a:r>
            <a:r>
              <a:rPr lang="en-US" sz="1100" b="0" dirty="0"/>
              <a:t> IEF (Invitrogen as </a:t>
            </a:r>
            <a:r>
              <a:rPr lang="en-US" sz="1100" dirty="0"/>
              <a:t>Zoom IEF Fractionator</a:t>
            </a:r>
            <a:r>
              <a:rPr lang="en-US" sz="1100" b="0" dirty="0" smtClean="0"/>
              <a:t>)</a:t>
            </a:r>
            <a:endParaRPr lang="en-US" sz="1100" b="0" dirty="0"/>
          </a:p>
          <a:p>
            <a:pPr marL="173038" indent="-173038">
              <a:buFontTx/>
              <a:buChar char="•"/>
              <a:defRPr/>
            </a:pPr>
            <a:r>
              <a:rPr lang="en-US" sz="1100" b="0" dirty="0"/>
              <a:t>Microfluidic Genetic Analysis (</a:t>
            </a:r>
            <a:r>
              <a:rPr lang="en-US" sz="1100" dirty="0"/>
              <a:t>MGA</a:t>
            </a:r>
            <a:r>
              <a:rPr lang="en-US" sz="1100" b="0" dirty="0"/>
              <a:t>) chip </a:t>
            </a:r>
            <a:endParaRPr lang="en-US" sz="1100" b="0" dirty="0" smtClean="0"/>
          </a:p>
          <a:p>
            <a:pPr marL="173038" indent="-173038">
              <a:buFontTx/>
              <a:buChar char="•"/>
              <a:defRPr/>
            </a:pPr>
            <a:r>
              <a:rPr lang="en-US" sz="1100" dirty="0" err="1" smtClean="0"/>
              <a:t>Oncomap</a:t>
            </a:r>
            <a:r>
              <a:rPr lang="en-US" sz="1100" dirty="0" smtClean="0"/>
              <a:t> (</a:t>
            </a:r>
            <a:r>
              <a:rPr lang="en-US" sz="1100" b="0" dirty="0" smtClean="0"/>
              <a:t>a.k.a., </a:t>
            </a:r>
            <a:r>
              <a:rPr lang="en-US" sz="1100" dirty="0" err="1" smtClean="0"/>
              <a:t>OncoPanel</a:t>
            </a:r>
            <a:r>
              <a:rPr lang="en-US" sz="1100" b="0" dirty="0" smtClean="0"/>
              <a:t>)</a:t>
            </a:r>
            <a:endParaRPr lang="en-US" sz="1100" b="0" dirty="0"/>
          </a:p>
          <a:p>
            <a:pPr marL="173038" indent="-173038">
              <a:buFontTx/>
              <a:buChar char="•"/>
              <a:defRPr/>
            </a:pPr>
            <a:r>
              <a:rPr lang="en-US" sz="1100" dirty="0" smtClean="0"/>
              <a:t>Mass </a:t>
            </a:r>
            <a:r>
              <a:rPr lang="en-US" sz="1100" dirty="0"/>
              <a:t>Spec </a:t>
            </a:r>
            <a:r>
              <a:rPr lang="en-US" sz="1100" dirty="0" err="1"/>
              <a:t>ImmunoAssays</a:t>
            </a:r>
            <a:r>
              <a:rPr lang="en-US" sz="1100" dirty="0"/>
              <a:t> (MSIA) </a:t>
            </a:r>
            <a:r>
              <a:rPr lang="en-US" sz="1100" b="0" dirty="0"/>
              <a:t>from Intrinsic </a:t>
            </a:r>
            <a:r>
              <a:rPr lang="en-US" sz="1100" b="0" dirty="0" err="1" smtClean="0"/>
              <a:t>Bioprobes</a:t>
            </a:r>
            <a:endParaRPr lang="en-US" sz="1100" b="0" dirty="0"/>
          </a:p>
          <a:p>
            <a:pPr marL="173038" indent="-173038">
              <a:buFontTx/>
              <a:buChar char="•"/>
              <a:defRPr/>
            </a:pPr>
            <a:r>
              <a:rPr lang="en-US" sz="1100" dirty="0" err="1" smtClean="0"/>
              <a:t>PhosphScan</a:t>
            </a:r>
            <a:r>
              <a:rPr lang="en-US" sz="1100" baseline="30000" dirty="0"/>
              <a:t>®</a:t>
            </a:r>
            <a:r>
              <a:rPr lang="en-US" sz="1100" dirty="0"/>
              <a:t> </a:t>
            </a:r>
            <a:r>
              <a:rPr lang="en-US" sz="1100" b="0" dirty="0"/>
              <a:t>kits from Cell Signaling Technology, </a:t>
            </a:r>
            <a:r>
              <a:rPr lang="en-US" sz="1100" b="0" dirty="0" err="1" smtClean="0"/>
              <a:t>Inc</a:t>
            </a:r>
            <a:endParaRPr lang="en-US" sz="1100" b="0" dirty="0" smtClean="0"/>
          </a:p>
          <a:p>
            <a:pPr marL="426132" indent="-426132">
              <a:buFontTx/>
              <a:buChar char="•"/>
              <a:defRPr/>
            </a:pPr>
            <a:endParaRPr lang="en-US" sz="1100" b="0" dirty="0"/>
          </a:p>
          <a:p>
            <a:pPr algn="l">
              <a:defRPr/>
            </a:pPr>
            <a:r>
              <a:rPr lang="en-US" sz="1600" dirty="0"/>
              <a:t>Sample preparation</a:t>
            </a:r>
          </a:p>
          <a:p>
            <a:pPr marL="173038" indent="-173038">
              <a:buFontTx/>
              <a:buChar char="•"/>
              <a:defRPr/>
            </a:pPr>
            <a:r>
              <a:rPr lang="en-US" sz="1100" dirty="0"/>
              <a:t>Magnetic Cell Sorting</a:t>
            </a:r>
            <a:r>
              <a:rPr lang="en-US" sz="1100" b="0" dirty="0"/>
              <a:t>, now available from </a:t>
            </a:r>
            <a:r>
              <a:rPr lang="en-US" sz="1100" b="0" dirty="0" err="1" smtClean="0"/>
              <a:t>Ikotech</a:t>
            </a:r>
            <a:endParaRPr lang="en-US" sz="1100" b="0" dirty="0"/>
          </a:p>
          <a:p>
            <a:pPr marL="173038" indent="-173038">
              <a:buFontTx/>
              <a:buChar char="•"/>
              <a:defRPr/>
            </a:pPr>
            <a:r>
              <a:rPr lang="en-US" sz="1100" dirty="0" err="1"/>
              <a:t>RainDance</a:t>
            </a:r>
            <a:r>
              <a:rPr lang="en-US" sz="1100" b="0" dirty="0"/>
              <a:t> Oil Droplet Microfluidics </a:t>
            </a:r>
            <a:endParaRPr lang="en-US" sz="1100" b="0" dirty="0" smtClean="0"/>
          </a:p>
          <a:p>
            <a:pPr marL="173038" indent="-173038">
              <a:buFontTx/>
              <a:buChar char="•"/>
              <a:defRPr/>
            </a:pPr>
            <a:r>
              <a:rPr lang="en-US" sz="1100" b="0" dirty="0" smtClean="0"/>
              <a:t>Cryopreservation </a:t>
            </a:r>
            <a:r>
              <a:rPr lang="en-US" sz="1100" b="0" dirty="0"/>
              <a:t>followed by culturing of CML </a:t>
            </a:r>
            <a:r>
              <a:rPr lang="en-US" sz="1100" b="0" dirty="0" smtClean="0"/>
              <a:t>cells</a:t>
            </a:r>
            <a:endParaRPr lang="en-US" sz="1100" b="0" dirty="0"/>
          </a:p>
          <a:p>
            <a:pPr marL="173038" indent="-173038">
              <a:buFontTx/>
              <a:buChar char="•"/>
              <a:defRPr/>
            </a:pPr>
            <a:r>
              <a:rPr lang="en-US" sz="1100" dirty="0" err="1"/>
              <a:t>NanoVelcro</a:t>
            </a:r>
            <a:r>
              <a:rPr lang="en-US" sz="1100" b="0" dirty="0"/>
              <a:t> </a:t>
            </a:r>
            <a:endParaRPr lang="en-US" sz="1100" b="0" dirty="0" smtClean="0"/>
          </a:p>
          <a:p>
            <a:pPr marL="426132" indent="-426132">
              <a:buFontTx/>
              <a:buChar char="•"/>
              <a:defRPr/>
            </a:pPr>
            <a:endParaRPr lang="en-US" sz="1100" b="0" dirty="0"/>
          </a:p>
          <a:p>
            <a:pPr algn="l">
              <a:defRPr/>
            </a:pPr>
            <a:r>
              <a:rPr lang="en-US" sz="1600" dirty="0"/>
              <a:t>Drug Screening or Delivery</a:t>
            </a:r>
          </a:p>
          <a:p>
            <a:pPr marL="173038" lvl="1" indent="-173038">
              <a:buFontTx/>
              <a:buChar char="•"/>
              <a:defRPr/>
            </a:pPr>
            <a:r>
              <a:rPr lang="en-US" sz="1100" dirty="0">
                <a:solidFill>
                  <a:schemeClr val="tx2"/>
                </a:solidFill>
              </a:rPr>
              <a:t>One Bead One Compound (</a:t>
            </a:r>
            <a:r>
              <a:rPr lang="en-US" sz="1100" b="1" dirty="0">
                <a:solidFill>
                  <a:schemeClr val="tx2"/>
                </a:solidFill>
              </a:rPr>
              <a:t>OBOC</a:t>
            </a:r>
            <a:r>
              <a:rPr lang="en-US" sz="1100" dirty="0" smtClean="0">
                <a:solidFill>
                  <a:schemeClr val="tx2"/>
                </a:solidFill>
              </a:rPr>
              <a:t>)</a:t>
            </a:r>
            <a:endParaRPr lang="en-US" sz="1100" dirty="0">
              <a:solidFill>
                <a:schemeClr val="tx2"/>
              </a:solidFill>
            </a:endParaRPr>
          </a:p>
          <a:p>
            <a:pPr marL="173038" lvl="1" indent="-173038">
              <a:buFontTx/>
              <a:buChar char="•"/>
              <a:defRPr/>
            </a:pPr>
            <a:r>
              <a:rPr lang="en-US" sz="1100" dirty="0">
                <a:solidFill>
                  <a:schemeClr val="tx2"/>
                </a:solidFill>
              </a:rPr>
              <a:t>Genetically modified T-cells for </a:t>
            </a:r>
            <a:r>
              <a:rPr lang="en-US" sz="1100" dirty="0" smtClean="0">
                <a:solidFill>
                  <a:schemeClr val="tx2"/>
                </a:solidFill>
              </a:rPr>
              <a:t>treatment, targeting acute </a:t>
            </a:r>
            <a:r>
              <a:rPr lang="en-US" sz="1100" dirty="0">
                <a:solidFill>
                  <a:schemeClr val="tx2"/>
                </a:solidFill>
              </a:rPr>
              <a:t>lymphoblastic </a:t>
            </a:r>
            <a:r>
              <a:rPr lang="en-US" sz="1100" dirty="0" smtClean="0">
                <a:solidFill>
                  <a:schemeClr val="tx2"/>
                </a:solidFill>
              </a:rPr>
              <a:t>leukemia</a:t>
            </a:r>
            <a:endParaRPr lang="en-US" sz="1100" dirty="0">
              <a:solidFill>
                <a:schemeClr val="tx2"/>
              </a:solidFill>
            </a:endParaRPr>
          </a:p>
          <a:p>
            <a:pPr marL="173038" lvl="1" indent="-173038">
              <a:buFontTx/>
              <a:buChar char="•"/>
              <a:defRPr/>
            </a:pPr>
            <a:r>
              <a:rPr lang="en-US" sz="1100" b="1" dirty="0">
                <a:solidFill>
                  <a:schemeClr val="tx2"/>
                </a:solidFill>
              </a:rPr>
              <a:t>PI 3K inhibitor screening</a:t>
            </a:r>
            <a:r>
              <a:rPr lang="en-US" sz="1100" dirty="0">
                <a:solidFill>
                  <a:schemeClr val="tx2"/>
                </a:solidFill>
              </a:rPr>
              <a:t> platform from Echelon Biosciences (now </a:t>
            </a:r>
            <a:r>
              <a:rPr lang="en-US" sz="1100" dirty="0" err="1">
                <a:solidFill>
                  <a:schemeClr val="tx2"/>
                </a:solidFill>
              </a:rPr>
              <a:t>Aeterna</a:t>
            </a:r>
            <a:r>
              <a:rPr lang="en-US" sz="1100" dirty="0">
                <a:solidFill>
                  <a:schemeClr val="tx2"/>
                </a:solidFill>
              </a:rPr>
              <a:t> </a:t>
            </a:r>
            <a:r>
              <a:rPr lang="en-US" sz="1100" dirty="0" err="1">
                <a:solidFill>
                  <a:schemeClr val="tx2"/>
                </a:solidFill>
              </a:rPr>
              <a:t>Zentaris</a:t>
            </a:r>
            <a:r>
              <a:rPr lang="en-US" sz="1100" dirty="0" smtClean="0">
                <a:solidFill>
                  <a:schemeClr val="tx2"/>
                </a:solidFill>
              </a:rPr>
              <a:t>)</a:t>
            </a:r>
            <a:endParaRPr lang="en-US" sz="1100" dirty="0">
              <a:solidFill>
                <a:schemeClr val="tx2"/>
              </a:solidFill>
            </a:endParaRPr>
          </a:p>
          <a:p>
            <a:pPr marL="173038" lvl="1" indent="-173038">
              <a:buFontTx/>
              <a:buChar char="•"/>
              <a:defRPr/>
            </a:pPr>
            <a:r>
              <a:rPr lang="en-US" sz="1100" b="1" dirty="0">
                <a:solidFill>
                  <a:schemeClr val="tx2"/>
                </a:solidFill>
              </a:rPr>
              <a:t>ONIX </a:t>
            </a:r>
            <a:r>
              <a:rPr lang="en-US" sz="1100" dirty="0">
                <a:solidFill>
                  <a:schemeClr val="tx2"/>
                </a:solidFill>
              </a:rPr>
              <a:t>microfluidic perfusion cell toxicity screening system by CELLASIC </a:t>
            </a:r>
            <a:r>
              <a:rPr lang="en-US" sz="1100" dirty="0" smtClean="0">
                <a:solidFill>
                  <a:schemeClr val="tx2"/>
                </a:solidFill>
              </a:rPr>
              <a:t>Corp</a:t>
            </a:r>
            <a:endParaRPr lang="en-US" sz="1100" dirty="0">
              <a:solidFill>
                <a:schemeClr val="tx2"/>
              </a:solidFill>
            </a:endParaRPr>
          </a:p>
          <a:p>
            <a:pPr marL="426132" lvl="1" indent="-426132">
              <a:buFontTx/>
              <a:buChar char="•"/>
              <a:defRPr/>
            </a:pPr>
            <a:endParaRPr lang="en-US" sz="1100" dirty="0">
              <a:solidFill>
                <a:schemeClr val="tx2"/>
              </a:solidFill>
            </a:endParaRPr>
          </a:p>
          <a:p>
            <a:pPr marL="426132" lvl="1" indent="-426132">
              <a:buFontTx/>
              <a:buChar char="•"/>
              <a:defRPr/>
            </a:pPr>
            <a:endParaRPr lang="en-US" sz="1100" dirty="0">
              <a:solidFill>
                <a:schemeClr val="tx2"/>
              </a:solidFill>
            </a:endParaRPr>
          </a:p>
          <a:p>
            <a:pPr marL="426132" indent="-426132">
              <a:buFontTx/>
              <a:buChar char="•"/>
              <a:defRPr/>
            </a:pPr>
            <a:endParaRPr lang="en-US" sz="1100" b="0" dirty="0"/>
          </a:p>
        </p:txBody>
      </p:sp>
    </p:spTree>
    <p:extLst>
      <p:ext uri="{BB962C8B-B14F-4D97-AF65-F5344CB8AC3E}">
        <p14:creationId xmlns:p14="http://schemas.microsoft.com/office/powerpoint/2010/main" val="1224639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bwMode="auto">
          <a:xfrm>
            <a:off x="0" y="277432"/>
            <a:ext cx="5951220" cy="8453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35" tIns="50917" rIns="101835" bIns="50917" numCol="1" anchor="t" anchorCtr="0" compatLnSpc="1">
            <a:prstTxWarp prst="textNoShape">
              <a:avLst/>
            </a:prstTxWarp>
          </a:bodyPr>
          <a:lstStyle/>
          <a:p>
            <a:pPr eaLnBrk="1" hangingPunct="1"/>
            <a:r>
              <a:rPr lang="en-US" altLang="en-US" sz="4000" dirty="0"/>
              <a:t>Diversity of IMAT</a:t>
            </a:r>
          </a:p>
        </p:txBody>
      </p:sp>
      <p:sp>
        <p:nvSpPr>
          <p:cNvPr id="7" name="Content Placeholder 3"/>
          <p:cNvSpPr>
            <a:spLocks noGrp="1"/>
          </p:cNvSpPr>
          <p:nvPr>
            <p:ph idx="1"/>
          </p:nvPr>
        </p:nvSpPr>
        <p:spPr>
          <a:xfrm>
            <a:off x="5383534" y="1608172"/>
            <a:ext cx="4403628" cy="1509501"/>
          </a:xfrm>
          <a:noFill/>
        </p:spPr>
        <p:txBody>
          <a:bodyPr rtlCol="0">
            <a:normAutofit fontScale="77500" lnSpcReduction="20000"/>
          </a:bodyPr>
          <a:lstStyle/>
          <a:p>
            <a:pPr marL="0" indent="0">
              <a:buNone/>
              <a:defRPr/>
            </a:pPr>
            <a:r>
              <a:rPr lang="en-US" sz="2300" b="1" dirty="0">
                <a:solidFill>
                  <a:schemeClr val="tx2"/>
                </a:solidFill>
              </a:rPr>
              <a:t>Application of Emerging Technologies</a:t>
            </a:r>
            <a:r>
              <a:rPr lang="en-US" sz="2300" dirty="0">
                <a:solidFill>
                  <a:schemeClr val="tx2"/>
                </a:solidFill>
              </a:rPr>
              <a:t> </a:t>
            </a:r>
          </a:p>
          <a:p>
            <a:pPr marL="0" indent="0">
              <a:buNone/>
              <a:defRPr/>
            </a:pPr>
            <a:r>
              <a:rPr lang="en-US" sz="2300" b="1" dirty="0">
                <a:solidFill>
                  <a:schemeClr val="tx2"/>
                </a:solidFill>
              </a:rPr>
              <a:t>for Cancer Research (R33)</a:t>
            </a:r>
          </a:p>
          <a:p>
            <a:pPr>
              <a:defRPr/>
            </a:pPr>
            <a:endParaRPr lang="en-US" sz="600" dirty="0">
              <a:solidFill>
                <a:schemeClr val="tx2"/>
              </a:solidFill>
            </a:endParaRPr>
          </a:p>
          <a:p>
            <a:pPr marL="502101" lvl="1">
              <a:defRPr/>
            </a:pPr>
            <a:r>
              <a:rPr lang="en-US" sz="2000" dirty="0">
                <a:solidFill>
                  <a:schemeClr val="tx2"/>
                </a:solidFill>
              </a:rPr>
              <a:t>Validation </a:t>
            </a:r>
          </a:p>
          <a:p>
            <a:pPr marL="502101" lvl="1">
              <a:defRPr/>
            </a:pPr>
            <a:r>
              <a:rPr lang="en-US" sz="2000" dirty="0">
                <a:solidFill>
                  <a:schemeClr val="tx2"/>
                </a:solidFill>
              </a:rPr>
              <a:t>Demonstration of impact on basic and/or clinical  research</a:t>
            </a:r>
          </a:p>
        </p:txBody>
      </p:sp>
      <p:sp>
        <p:nvSpPr>
          <p:cNvPr id="8" name="Content Placeholder 3"/>
          <p:cNvSpPr txBox="1">
            <a:spLocks/>
          </p:cNvSpPr>
          <p:nvPr/>
        </p:nvSpPr>
        <p:spPr bwMode="auto">
          <a:xfrm>
            <a:off x="284482" y="1608172"/>
            <a:ext cx="4093210" cy="1444731"/>
          </a:xfrm>
          <a:prstGeom prst="rect">
            <a:avLst/>
          </a:prstGeom>
          <a:noFill/>
          <a:ln>
            <a:noFill/>
          </a:ln>
          <a:extLst/>
        </p:spPr>
        <p:txBody>
          <a:bodyPr lIns="101835" tIns="50917" rIns="101835" bIns="50917"/>
          <a:lstStyle>
            <a:lvl1pPr marL="342900" indent="-342900" algn="l" rtl="0" eaLnBrk="0" fontAlgn="base" hangingPunct="0">
              <a:spcBef>
                <a:spcPct val="20000"/>
              </a:spcBef>
              <a:spcAft>
                <a:spcPct val="0"/>
              </a:spcAft>
              <a:buClr>
                <a:srgbClr val="34537C"/>
              </a:buClr>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4537C"/>
              </a:buClr>
              <a:buFont typeface="Courier New" pitchFamily="49" charset="0"/>
              <a:buChar char="o"/>
              <a:defRPr sz="2400">
                <a:solidFill>
                  <a:schemeClr val="tx1"/>
                </a:solidFill>
                <a:latin typeface="+mn-lt"/>
                <a:cs typeface="+mn-cs"/>
              </a:defRPr>
            </a:lvl2pPr>
            <a:lvl3pPr marL="1143000" indent="-228600" algn="l" rtl="0" eaLnBrk="0" fontAlgn="base" hangingPunct="0">
              <a:spcBef>
                <a:spcPct val="20000"/>
              </a:spcBef>
              <a:spcAft>
                <a:spcPct val="0"/>
              </a:spcAft>
              <a:buClr>
                <a:srgbClr val="34537C"/>
              </a:buClr>
              <a:buFont typeface="Arial" charset="0"/>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34537C"/>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34537C"/>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34537C"/>
              </a:buClr>
              <a:buFont typeface="Arial" charset="0"/>
              <a:buChar char="»"/>
              <a:defRPr sz="2000">
                <a:solidFill>
                  <a:schemeClr val="tx1"/>
                </a:solidFill>
                <a:latin typeface="+mn-lt"/>
                <a:cs typeface="+mn-cs"/>
              </a:defRPr>
            </a:lvl9pPr>
          </a:lstStyle>
          <a:p>
            <a:pPr marL="0" indent="0">
              <a:buNone/>
              <a:defRPr/>
            </a:pPr>
            <a:r>
              <a:rPr lang="en-US" sz="1800" b="1" dirty="0">
                <a:solidFill>
                  <a:schemeClr val="tx2"/>
                </a:solidFill>
              </a:rPr>
              <a:t>Innovative Technologies for Molecular Analysis of Cancer (R21)</a:t>
            </a:r>
          </a:p>
          <a:p>
            <a:pPr>
              <a:defRPr/>
            </a:pPr>
            <a:endParaRPr lang="en-US" sz="600" dirty="0">
              <a:solidFill>
                <a:schemeClr val="tx2"/>
              </a:solidFill>
            </a:endParaRPr>
          </a:p>
          <a:p>
            <a:pPr marL="502101" lvl="1" fontAlgn="auto">
              <a:lnSpc>
                <a:spcPct val="80000"/>
              </a:lnSpc>
              <a:spcAft>
                <a:spcPts val="0"/>
              </a:spcAft>
              <a:defRPr/>
            </a:pPr>
            <a:r>
              <a:rPr lang="en-US" sz="1600" dirty="0">
                <a:solidFill>
                  <a:schemeClr val="tx2"/>
                </a:solidFill>
              </a:rPr>
              <a:t>Proof-of-concept</a:t>
            </a:r>
          </a:p>
          <a:p>
            <a:pPr marL="502101" lvl="1" fontAlgn="auto">
              <a:lnSpc>
                <a:spcPct val="80000"/>
              </a:lnSpc>
              <a:spcAft>
                <a:spcPts val="0"/>
              </a:spcAft>
              <a:defRPr/>
            </a:pPr>
            <a:r>
              <a:rPr lang="en-US" sz="1600" dirty="0">
                <a:solidFill>
                  <a:schemeClr val="tx2"/>
                </a:solidFill>
              </a:rPr>
              <a:t>Milestone driven (no biology)</a:t>
            </a:r>
          </a:p>
        </p:txBody>
      </p:sp>
      <p:grpSp>
        <p:nvGrpSpPr>
          <p:cNvPr id="31749" name="Group 65"/>
          <p:cNvGrpSpPr>
            <a:grpSpLocks/>
          </p:cNvGrpSpPr>
          <p:nvPr/>
        </p:nvGrpSpPr>
        <p:grpSpPr bwMode="auto">
          <a:xfrm rot="-5400000">
            <a:off x="4195477" y="1924307"/>
            <a:ext cx="1444731" cy="626904"/>
            <a:chOff x="96" y="2928"/>
            <a:chExt cx="960" cy="768"/>
          </a:xfrm>
        </p:grpSpPr>
        <p:sp>
          <p:nvSpPr>
            <p:cNvPr id="31753" name="AutoShape 66"/>
            <p:cNvSpPr>
              <a:spLocks noChangeArrowheads="1"/>
            </p:cNvSpPr>
            <p:nvPr/>
          </p:nvSpPr>
          <p:spPr bwMode="auto">
            <a:xfrm rot="10800000">
              <a:off x="96" y="3216"/>
              <a:ext cx="960" cy="480"/>
            </a:xfrm>
            <a:prstGeom prst="triangle">
              <a:avLst>
                <a:gd name="adj" fmla="val 50000"/>
              </a:avLst>
            </a:prstGeom>
            <a:gradFill rotWithShape="1">
              <a:gsLst>
                <a:gs pos="0">
                  <a:srgbClr val="1689D8">
                    <a:alpha val="50000"/>
                  </a:srgbClr>
                </a:gs>
                <a:gs pos="100000">
                  <a:srgbClr val="FFFFFF">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2700">
                <a:solidFill>
                  <a:schemeClr val="tx2"/>
                </a:solidFill>
              </a:endParaRPr>
            </a:p>
          </p:txBody>
        </p:sp>
        <p:sp>
          <p:nvSpPr>
            <p:cNvPr id="31754" name="AutoShape 67"/>
            <p:cNvSpPr>
              <a:spLocks noChangeArrowheads="1"/>
            </p:cNvSpPr>
            <p:nvPr/>
          </p:nvSpPr>
          <p:spPr bwMode="auto">
            <a:xfrm rot="10800000">
              <a:off x="96" y="3072"/>
              <a:ext cx="960" cy="480"/>
            </a:xfrm>
            <a:prstGeom prst="triangle">
              <a:avLst>
                <a:gd name="adj" fmla="val 50000"/>
              </a:avLst>
            </a:prstGeom>
            <a:gradFill rotWithShape="1">
              <a:gsLst>
                <a:gs pos="0">
                  <a:srgbClr val="1689D8">
                    <a:alpha val="50000"/>
                  </a:srgbClr>
                </a:gs>
                <a:gs pos="100000">
                  <a:srgbClr val="FFFFFF">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2700">
                <a:solidFill>
                  <a:schemeClr val="tx2"/>
                </a:solidFill>
              </a:endParaRPr>
            </a:p>
          </p:txBody>
        </p:sp>
        <p:sp>
          <p:nvSpPr>
            <p:cNvPr id="31755" name="AutoShape 68"/>
            <p:cNvSpPr>
              <a:spLocks noChangeArrowheads="1"/>
            </p:cNvSpPr>
            <p:nvPr/>
          </p:nvSpPr>
          <p:spPr bwMode="auto">
            <a:xfrm rot="10800000">
              <a:off x="96" y="2928"/>
              <a:ext cx="960" cy="480"/>
            </a:xfrm>
            <a:prstGeom prst="triangle">
              <a:avLst>
                <a:gd name="adj" fmla="val 50000"/>
              </a:avLst>
            </a:prstGeom>
            <a:gradFill rotWithShape="1">
              <a:gsLst>
                <a:gs pos="0">
                  <a:srgbClr val="1689D8">
                    <a:alpha val="50000"/>
                  </a:srgbClr>
                </a:gs>
                <a:gs pos="100000">
                  <a:srgbClr val="FFFFFF">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2700">
                <a:solidFill>
                  <a:schemeClr val="tx2"/>
                </a:solidFill>
              </a:endParaRPr>
            </a:p>
          </p:txBody>
        </p:sp>
      </p:grpSp>
      <p:graphicFrame>
        <p:nvGraphicFramePr>
          <p:cNvPr id="11" name="Chart 10"/>
          <p:cNvGraphicFramePr>
            <a:graphicFrameLocks/>
          </p:cNvGraphicFramePr>
          <p:nvPr>
            <p:extLst>
              <p:ext uri="{D42A27DB-BD31-4B8C-83A1-F6EECF244321}">
                <p14:modId xmlns:p14="http://schemas.microsoft.com/office/powerpoint/2010/main" val="3654573519"/>
              </p:ext>
            </p:extLst>
          </p:nvPr>
        </p:nvGraphicFramePr>
        <p:xfrm>
          <a:off x="107096" y="3052903"/>
          <a:ext cx="5006654" cy="4719497"/>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bwMode="auto">
          <a:xfrm>
            <a:off x="8939545" y="6741900"/>
            <a:ext cx="1005840" cy="919880"/>
          </a:xfrm>
          <a:prstGeom prst="rect">
            <a:avLst/>
          </a:prstGeom>
          <a:solidFill>
            <a:schemeClr val="bg1"/>
          </a:solidFill>
          <a:ln w="9525" cap="flat" cmpd="sng" algn="ctr">
            <a:noFill/>
            <a:prstDash val="solid"/>
            <a:round/>
            <a:headEnd type="none" w="med" len="med"/>
            <a:tailEnd type="none" w="med" len="med"/>
          </a:ln>
          <a:effectLst/>
        </p:spPr>
        <p:txBody>
          <a:bodyPr vert="horz" wrap="square" lIns="101882" tIns="50941" rIns="101882" bIns="50941" numCol="1" rtlCol="0" anchor="ctr" anchorCtr="0" compatLnSpc="1">
            <a:prstTxWarp prst="textNoShape">
              <a:avLst/>
            </a:prstTxWarp>
          </a:bodyPr>
          <a:lstStyle/>
          <a:p>
            <a:pPr algn="ctr" defTabSz="1018824" eaLnBrk="1" hangingPunct="1">
              <a:spcBef>
                <a:spcPct val="20000"/>
              </a:spcBef>
            </a:pPr>
            <a:endParaRPr lang="en-US" sz="1800" b="1">
              <a:latin typeface="Arial" charset="0"/>
              <a:cs typeface="Arial" charset="0"/>
            </a:endParaRPr>
          </a:p>
        </p:txBody>
      </p:sp>
      <p:graphicFrame>
        <p:nvGraphicFramePr>
          <p:cNvPr id="13" name="Chart 12"/>
          <p:cNvGraphicFramePr>
            <a:graphicFrameLocks/>
          </p:cNvGraphicFramePr>
          <p:nvPr>
            <p:extLst>
              <p:ext uri="{D42A27DB-BD31-4B8C-83A1-F6EECF244321}">
                <p14:modId xmlns:p14="http://schemas.microsoft.com/office/powerpoint/2010/main" val="110901732"/>
              </p:ext>
            </p:extLst>
          </p:nvPr>
        </p:nvGraphicFramePr>
        <p:xfrm>
          <a:off x="4917842" y="3052903"/>
          <a:ext cx="5004940" cy="460887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0780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83820" y="209550"/>
            <a:ext cx="7040880" cy="949960"/>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46" tIns="50923" rIns="101846" bIns="50923" numCol="1" anchor="t" anchorCtr="0" compatLnSpc="1">
            <a:prstTxWarp prst="textNoShape">
              <a:avLst/>
            </a:prstTxWarp>
          </a:bodyPr>
          <a:lstStyle/>
          <a:p>
            <a:r>
              <a:rPr lang="en-US" altLang="en-US" sz="3200" dirty="0"/>
              <a:t>(Potential) Life Cycle of an IMAT Technology Development Project</a:t>
            </a:r>
          </a:p>
        </p:txBody>
      </p:sp>
      <p:grpSp>
        <p:nvGrpSpPr>
          <p:cNvPr id="19459" name="Group 3"/>
          <p:cNvGrpSpPr>
            <a:grpSpLocks/>
          </p:cNvGrpSpPr>
          <p:nvPr/>
        </p:nvGrpSpPr>
        <p:grpSpPr bwMode="auto">
          <a:xfrm>
            <a:off x="6053331" y="1910620"/>
            <a:ext cx="3461068" cy="5699760"/>
            <a:chOff x="3456" y="720"/>
            <a:chExt cx="1982" cy="3168"/>
          </a:xfrm>
        </p:grpSpPr>
        <p:sp>
          <p:nvSpPr>
            <p:cNvPr id="19485" name="AutoShape 4"/>
            <p:cNvSpPr>
              <a:spLocks noChangeArrowheads="1"/>
            </p:cNvSpPr>
            <p:nvPr/>
          </p:nvSpPr>
          <p:spPr bwMode="auto">
            <a:xfrm>
              <a:off x="3648" y="720"/>
              <a:ext cx="1790" cy="1296"/>
            </a:xfrm>
            <a:prstGeom prst="roundRect">
              <a:avLst>
                <a:gd name="adj" fmla="val 6588"/>
              </a:avLst>
            </a:prstGeom>
            <a:solidFill>
              <a:srgbClr val="99CC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86" name="AutoShape 5"/>
            <p:cNvSpPr>
              <a:spLocks noChangeArrowheads="1"/>
            </p:cNvSpPr>
            <p:nvPr/>
          </p:nvSpPr>
          <p:spPr bwMode="auto">
            <a:xfrm>
              <a:off x="3648" y="720"/>
              <a:ext cx="1790" cy="432"/>
            </a:xfrm>
            <a:prstGeom prst="roundRect">
              <a:avLst>
                <a:gd name="adj" fmla="val 10861"/>
              </a:avLst>
            </a:prstGeom>
            <a:gradFill rotWithShape="1">
              <a:gsLst>
                <a:gs pos="0">
                  <a:srgbClr val="FFFFFF"/>
                </a:gs>
                <a:gs pos="100000">
                  <a:srgbClr val="99CCFF"/>
                </a:gs>
              </a:gsLst>
              <a:path path="shape">
                <a:fillToRect l="50000" t="50000" r="50000" b="50000"/>
              </a:path>
            </a:gra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87" name="Text Box 6"/>
            <p:cNvSpPr txBox="1">
              <a:spLocks noChangeArrowheads="1"/>
            </p:cNvSpPr>
            <p:nvPr/>
          </p:nvSpPr>
          <p:spPr bwMode="auto">
            <a:xfrm>
              <a:off x="3648" y="744"/>
              <a:ext cx="179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lnSpc>
                  <a:spcPct val="90000"/>
                </a:lnSpc>
                <a:spcBef>
                  <a:spcPct val="50000"/>
                </a:spcBef>
                <a:buFontTx/>
                <a:buNone/>
              </a:pPr>
              <a:r>
                <a:rPr lang="en-US" altLang="en-US" sz="2000" b="1">
                  <a:solidFill>
                    <a:srgbClr val="003366"/>
                  </a:solidFill>
                  <a:latin typeface="Arial" pitchFamily="34" charset="0"/>
                </a:rPr>
                <a:t>Technology Dissemination via:</a:t>
              </a:r>
            </a:p>
          </p:txBody>
        </p:sp>
        <p:sp>
          <p:nvSpPr>
            <p:cNvPr id="19488" name="AutoShape 7"/>
            <p:cNvSpPr>
              <a:spLocks noChangeArrowheads="1"/>
            </p:cNvSpPr>
            <p:nvPr/>
          </p:nvSpPr>
          <p:spPr bwMode="auto">
            <a:xfrm>
              <a:off x="3696" y="1200"/>
              <a:ext cx="1674" cy="768"/>
            </a:xfrm>
            <a:prstGeom prst="roundRect">
              <a:avLst>
                <a:gd name="adj" fmla="val 7042"/>
              </a:avLst>
            </a:prstGeom>
            <a:solidFill>
              <a:schemeClr val="bg1">
                <a:alpha val="85097"/>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89" name="Text Box 8"/>
            <p:cNvSpPr txBox="1">
              <a:spLocks noChangeArrowheads="1"/>
            </p:cNvSpPr>
            <p:nvPr/>
          </p:nvSpPr>
          <p:spPr bwMode="auto">
            <a:xfrm>
              <a:off x="3696" y="1200"/>
              <a:ext cx="1728"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1450" indent="-171450"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Char char="•"/>
              </a:pPr>
              <a:r>
                <a:rPr lang="en-US" altLang="en-US" sz="1600" dirty="0">
                  <a:solidFill>
                    <a:srgbClr val="003366"/>
                  </a:solidFill>
                  <a:latin typeface="Arial" pitchFamily="34" charset="0"/>
                </a:rPr>
                <a:t>NCI Programs and Initiatives</a:t>
              </a:r>
            </a:p>
            <a:p>
              <a:pPr eaLnBrk="1" hangingPunct="1">
                <a:spcBef>
                  <a:spcPct val="0"/>
                </a:spcBef>
                <a:buFontTx/>
                <a:buChar char="•"/>
              </a:pPr>
              <a:r>
                <a:rPr lang="en-US" altLang="en-US" sz="1600" dirty="0">
                  <a:solidFill>
                    <a:srgbClr val="003366"/>
                  </a:solidFill>
                  <a:latin typeface="Arial" pitchFamily="34" charset="0"/>
                </a:rPr>
                <a:t>Collaboration</a:t>
              </a:r>
            </a:p>
            <a:p>
              <a:pPr eaLnBrk="1" hangingPunct="1">
                <a:spcBef>
                  <a:spcPct val="0"/>
                </a:spcBef>
                <a:buFontTx/>
                <a:buChar char="•"/>
              </a:pPr>
              <a:r>
                <a:rPr lang="en-US" altLang="en-US" sz="1600" dirty="0">
                  <a:solidFill>
                    <a:srgbClr val="003366"/>
                  </a:solidFill>
                  <a:latin typeface="Arial" pitchFamily="34" charset="0"/>
                </a:rPr>
                <a:t>Publication</a:t>
              </a:r>
            </a:p>
            <a:p>
              <a:pPr eaLnBrk="1" hangingPunct="1">
                <a:spcBef>
                  <a:spcPct val="0"/>
                </a:spcBef>
                <a:buFontTx/>
                <a:buChar char="•"/>
              </a:pPr>
              <a:r>
                <a:rPr lang="en-US" altLang="en-US" sz="1600" dirty="0">
                  <a:solidFill>
                    <a:srgbClr val="003366"/>
                  </a:solidFill>
                  <a:latin typeface="Arial" pitchFamily="34" charset="0"/>
                </a:rPr>
                <a:t>Licensing</a:t>
              </a:r>
            </a:p>
            <a:p>
              <a:pPr eaLnBrk="1" hangingPunct="1">
                <a:spcBef>
                  <a:spcPct val="0"/>
                </a:spcBef>
                <a:buFontTx/>
                <a:buChar char="•"/>
              </a:pPr>
              <a:r>
                <a:rPr lang="en-US" altLang="en-US" sz="1600" dirty="0">
                  <a:solidFill>
                    <a:srgbClr val="003366"/>
                  </a:solidFill>
                  <a:latin typeface="Arial" pitchFamily="34" charset="0"/>
                </a:rPr>
                <a:t>Commercialization</a:t>
              </a:r>
            </a:p>
          </p:txBody>
        </p:sp>
        <p:sp>
          <p:nvSpPr>
            <p:cNvPr id="19490" name="AutoShape 9"/>
            <p:cNvSpPr>
              <a:spLocks noChangeArrowheads="1"/>
            </p:cNvSpPr>
            <p:nvPr/>
          </p:nvSpPr>
          <p:spPr bwMode="auto">
            <a:xfrm>
              <a:off x="3648" y="2208"/>
              <a:ext cx="1776" cy="1680"/>
            </a:xfrm>
            <a:prstGeom prst="roundRect">
              <a:avLst>
                <a:gd name="adj" fmla="val 6588"/>
              </a:avLst>
            </a:prstGeom>
            <a:solidFill>
              <a:srgbClr val="99CC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91" name="AutoShape 10"/>
            <p:cNvSpPr>
              <a:spLocks noChangeArrowheads="1"/>
            </p:cNvSpPr>
            <p:nvPr/>
          </p:nvSpPr>
          <p:spPr bwMode="auto">
            <a:xfrm>
              <a:off x="3648" y="2208"/>
              <a:ext cx="1776" cy="432"/>
            </a:xfrm>
            <a:prstGeom prst="roundRect">
              <a:avLst>
                <a:gd name="adj" fmla="val 10861"/>
              </a:avLst>
            </a:prstGeom>
            <a:gradFill rotWithShape="1">
              <a:gsLst>
                <a:gs pos="0">
                  <a:srgbClr val="FFFFFF"/>
                </a:gs>
                <a:gs pos="100000">
                  <a:srgbClr val="99CCFF"/>
                </a:gs>
              </a:gsLst>
              <a:path path="shape">
                <a:fillToRect l="50000" t="50000" r="50000" b="50000"/>
              </a:path>
            </a:gra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92" name="AutoShape 11"/>
            <p:cNvSpPr>
              <a:spLocks noChangeArrowheads="1"/>
            </p:cNvSpPr>
            <p:nvPr/>
          </p:nvSpPr>
          <p:spPr bwMode="auto">
            <a:xfrm>
              <a:off x="3696" y="2736"/>
              <a:ext cx="1661" cy="1104"/>
            </a:xfrm>
            <a:prstGeom prst="roundRect">
              <a:avLst>
                <a:gd name="adj" fmla="val 7042"/>
              </a:avLst>
            </a:prstGeom>
            <a:solidFill>
              <a:schemeClr val="bg1">
                <a:alpha val="85097"/>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93" name="Text Box 12"/>
            <p:cNvSpPr txBox="1">
              <a:spLocks noChangeArrowheads="1"/>
            </p:cNvSpPr>
            <p:nvPr/>
          </p:nvSpPr>
          <p:spPr bwMode="auto">
            <a:xfrm>
              <a:off x="3648" y="2236"/>
              <a:ext cx="1776"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lnSpc>
                  <a:spcPct val="90000"/>
                </a:lnSpc>
                <a:spcBef>
                  <a:spcPct val="50000"/>
                </a:spcBef>
                <a:buFontTx/>
                <a:buNone/>
              </a:pPr>
              <a:r>
                <a:rPr lang="en-US" altLang="en-US" sz="2000" b="1">
                  <a:solidFill>
                    <a:srgbClr val="003366"/>
                  </a:solidFill>
                  <a:latin typeface="Arial" pitchFamily="34" charset="0"/>
                </a:rPr>
                <a:t>Technology Tools for Researchers:</a:t>
              </a:r>
            </a:p>
          </p:txBody>
        </p:sp>
        <p:sp>
          <p:nvSpPr>
            <p:cNvPr id="19494" name="Text Box 13"/>
            <p:cNvSpPr txBox="1">
              <a:spLocks noChangeArrowheads="1"/>
            </p:cNvSpPr>
            <p:nvPr/>
          </p:nvSpPr>
          <p:spPr bwMode="auto">
            <a:xfrm>
              <a:off x="3696" y="2714"/>
              <a:ext cx="1728"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1450" indent="-171450"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Char char="•"/>
              </a:pPr>
              <a:r>
                <a:rPr lang="en-US" altLang="en-US" sz="1600" b="1" dirty="0">
                  <a:solidFill>
                    <a:srgbClr val="003366"/>
                  </a:solidFill>
                  <a:latin typeface="Arial" pitchFamily="34" charset="0"/>
                </a:rPr>
                <a:t>Better – </a:t>
              </a:r>
              <a:r>
                <a:rPr lang="en-US" altLang="en-US" sz="1600" dirty="0">
                  <a:solidFill>
                    <a:srgbClr val="003366"/>
                  </a:solidFill>
                  <a:latin typeface="Arial" pitchFamily="34" charset="0"/>
                </a:rPr>
                <a:t>higher resolution, more detailed analysis, improved specificity/ selectivity/ sensitivity</a:t>
              </a:r>
            </a:p>
            <a:p>
              <a:pPr eaLnBrk="1" hangingPunct="1">
                <a:spcBef>
                  <a:spcPct val="0"/>
                </a:spcBef>
                <a:buFontTx/>
                <a:buChar char="•"/>
              </a:pPr>
              <a:r>
                <a:rPr lang="en-US" altLang="en-US" sz="1600" b="1" dirty="0">
                  <a:solidFill>
                    <a:srgbClr val="003366"/>
                  </a:solidFill>
                  <a:latin typeface="Arial" pitchFamily="34" charset="0"/>
                </a:rPr>
                <a:t>Faster </a:t>
              </a:r>
              <a:r>
                <a:rPr lang="en-US" altLang="en-US" sz="1600" dirty="0">
                  <a:solidFill>
                    <a:srgbClr val="003366"/>
                  </a:solidFill>
                  <a:latin typeface="Arial" pitchFamily="34" charset="0"/>
                </a:rPr>
                <a:t>– faster processing, massively multiplexed</a:t>
              </a:r>
            </a:p>
            <a:p>
              <a:pPr eaLnBrk="1" hangingPunct="1">
                <a:spcBef>
                  <a:spcPct val="0"/>
                </a:spcBef>
                <a:buFontTx/>
                <a:buChar char="•"/>
              </a:pPr>
              <a:r>
                <a:rPr lang="en-US" altLang="en-US" sz="1600" b="1" dirty="0">
                  <a:solidFill>
                    <a:srgbClr val="003366"/>
                  </a:solidFill>
                  <a:latin typeface="Arial" pitchFamily="34" charset="0"/>
                </a:rPr>
                <a:t>Cheaper – </a:t>
              </a:r>
              <a:r>
                <a:rPr lang="en-US" altLang="en-US" sz="1600" dirty="0">
                  <a:solidFill>
                    <a:srgbClr val="003366"/>
                  </a:solidFill>
                  <a:latin typeface="Arial" pitchFamily="34" charset="0"/>
                </a:rPr>
                <a:t>simpler or more robust design, field-ready</a:t>
              </a:r>
            </a:p>
          </p:txBody>
        </p:sp>
        <p:grpSp>
          <p:nvGrpSpPr>
            <p:cNvPr id="19495" name="Group 14"/>
            <p:cNvGrpSpPr>
              <a:grpSpLocks/>
            </p:cNvGrpSpPr>
            <p:nvPr/>
          </p:nvGrpSpPr>
          <p:grpSpPr bwMode="auto">
            <a:xfrm>
              <a:off x="3456" y="1484"/>
              <a:ext cx="241" cy="384"/>
              <a:chOff x="1920" y="1768"/>
              <a:chExt cx="336" cy="768"/>
            </a:xfrm>
          </p:grpSpPr>
          <p:sp>
            <p:nvSpPr>
              <p:cNvPr id="19505" name="AutoShape 15"/>
              <p:cNvSpPr>
                <a:spLocks noChangeArrowheads="1"/>
              </p:cNvSpPr>
              <p:nvPr/>
            </p:nvSpPr>
            <p:spPr bwMode="auto">
              <a:xfrm rot="5400000">
                <a:off x="1662" y="2026"/>
                <a:ext cx="768" cy="252"/>
              </a:xfrm>
              <a:prstGeom prst="triangle">
                <a:avLst>
                  <a:gd name="adj" fmla="val 50000"/>
                </a:avLst>
              </a:prstGeom>
              <a:solidFill>
                <a:srgbClr val="990000">
                  <a:alpha val="30196"/>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506" name="AutoShape 16"/>
              <p:cNvSpPr>
                <a:spLocks noChangeArrowheads="1"/>
              </p:cNvSpPr>
              <p:nvPr/>
            </p:nvSpPr>
            <p:spPr bwMode="auto">
              <a:xfrm rot="5400000">
                <a:off x="1746" y="2026"/>
                <a:ext cx="768" cy="252"/>
              </a:xfrm>
              <a:prstGeom prst="triangle">
                <a:avLst>
                  <a:gd name="adj" fmla="val 50000"/>
                </a:avLst>
              </a:prstGeom>
              <a:solidFill>
                <a:srgbClr val="990000">
                  <a:alpha val="549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grpSp>
        <p:grpSp>
          <p:nvGrpSpPr>
            <p:cNvPr id="19496" name="Group 17"/>
            <p:cNvGrpSpPr>
              <a:grpSpLocks/>
            </p:cNvGrpSpPr>
            <p:nvPr/>
          </p:nvGrpSpPr>
          <p:grpSpPr bwMode="auto">
            <a:xfrm>
              <a:off x="3456" y="2832"/>
              <a:ext cx="241" cy="384"/>
              <a:chOff x="1920" y="1968"/>
              <a:chExt cx="336" cy="768"/>
            </a:xfrm>
          </p:grpSpPr>
          <p:sp>
            <p:nvSpPr>
              <p:cNvPr id="19503" name="AutoShape 18"/>
              <p:cNvSpPr>
                <a:spLocks noChangeArrowheads="1"/>
              </p:cNvSpPr>
              <p:nvPr/>
            </p:nvSpPr>
            <p:spPr bwMode="auto">
              <a:xfrm rot="5400000">
                <a:off x="1662" y="2226"/>
                <a:ext cx="768" cy="252"/>
              </a:xfrm>
              <a:prstGeom prst="triangle">
                <a:avLst>
                  <a:gd name="adj" fmla="val 50000"/>
                </a:avLst>
              </a:prstGeom>
              <a:solidFill>
                <a:srgbClr val="990000">
                  <a:alpha val="30196"/>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504" name="AutoShape 19"/>
              <p:cNvSpPr>
                <a:spLocks noChangeArrowheads="1"/>
              </p:cNvSpPr>
              <p:nvPr/>
            </p:nvSpPr>
            <p:spPr bwMode="auto">
              <a:xfrm rot="5400000">
                <a:off x="1746" y="2226"/>
                <a:ext cx="768" cy="252"/>
              </a:xfrm>
              <a:prstGeom prst="triangle">
                <a:avLst>
                  <a:gd name="adj" fmla="val 50000"/>
                </a:avLst>
              </a:prstGeom>
              <a:solidFill>
                <a:srgbClr val="990000">
                  <a:alpha val="549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grpSp>
        <p:grpSp>
          <p:nvGrpSpPr>
            <p:cNvPr id="19497" name="Group 20"/>
            <p:cNvGrpSpPr>
              <a:grpSpLocks/>
            </p:cNvGrpSpPr>
            <p:nvPr/>
          </p:nvGrpSpPr>
          <p:grpSpPr bwMode="auto">
            <a:xfrm rot="5400000">
              <a:off x="4575" y="1965"/>
              <a:ext cx="173" cy="276"/>
              <a:chOff x="1920" y="1968"/>
              <a:chExt cx="336" cy="768"/>
            </a:xfrm>
          </p:grpSpPr>
          <p:sp>
            <p:nvSpPr>
              <p:cNvPr id="19501" name="AutoShape 21"/>
              <p:cNvSpPr>
                <a:spLocks noChangeArrowheads="1"/>
              </p:cNvSpPr>
              <p:nvPr/>
            </p:nvSpPr>
            <p:spPr bwMode="auto">
              <a:xfrm rot="5400000">
                <a:off x="1662" y="2226"/>
                <a:ext cx="768" cy="252"/>
              </a:xfrm>
              <a:prstGeom prst="triangle">
                <a:avLst>
                  <a:gd name="adj" fmla="val 50000"/>
                </a:avLst>
              </a:prstGeom>
              <a:solidFill>
                <a:srgbClr val="990000">
                  <a:alpha val="30196"/>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502" name="AutoShape 22"/>
              <p:cNvSpPr>
                <a:spLocks noChangeArrowheads="1"/>
              </p:cNvSpPr>
              <p:nvPr/>
            </p:nvSpPr>
            <p:spPr bwMode="auto">
              <a:xfrm rot="5400000">
                <a:off x="1746" y="2226"/>
                <a:ext cx="768" cy="252"/>
              </a:xfrm>
              <a:prstGeom prst="triangle">
                <a:avLst>
                  <a:gd name="adj" fmla="val 50000"/>
                </a:avLst>
              </a:prstGeom>
              <a:solidFill>
                <a:srgbClr val="990000">
                  <a:alpha val="549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grpSp>
        <p:grpSp>
          <p:nvGrpSpPr>
            <p:cNvPr id="19498" name="Group 23"/>
            <p:cNvGrpSpPr>
              <a:grpSpLocks/>
            </p:cNvGrpSpPr>
            <p:nvPr/>
          </p:nvGrpSpPr>
          <p:grpSpPr bwMode="auto">
            <a:xfrm rot="-5400000">
              <a:off x="4290" y="1975"/>
              <a:ext cx="180" cy="288"/>
              <a:chOff x="1920" y="1968"/>
              <a:chExt cx="336" cy="768"/>
            </a:xfrm>
          </p:grpSpPr>
          <p:sp>
            <p:nvSpPr>
              <p:cNvPr id="19499" name="AutoShape 24"/>
              <p:cNvSpPr>
                <a:spLocks noChangeArrowheads="1"/>
              </p:cNvSpPr>
              <p:nvPr/>
            </p:nvSpPr>
            <p:spPr bwMode="auto">
              <a:xfrm rot="5400000">
                <a:off x="1662" y="2226"/>
                <a:ext cx="768" cy="252"/>
              </a:xfrm>
              <a:prstGeom prst="triangle">
                <a:avLst>
                  <a:gd name="adj" fmla="val 50000"/>
                </a:avLst>
              </a:prstGeom>
              <a:solidFill>
                <a:srgbClr val="990000">
                  <a:alpha val="30196"/>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500" name="AutoShape 25"/>
              <p:cNvSpPr>
                <a:spLocks noChangeArrowheads="1"/>
              </p:cNvSpPr>
              <p:nvPr/>
            </p:nvSpPr>
            <p:spPr bwMode="auto">
              <a:xfrm rot="5400000">
                <a:off x="1746" y="2226"/>
                <a:ext cx="768" cy="252"/>
              </a:xfrm>
              <a:prstGeom prst="triangle">
                <a:avLst>
                  <a:gd name="adj" fmla="val 50000"/>
                </a:avLst>
              </a:prstGeom>
              <a:solidFill>
                <a:srgbClr val="990000">
                  <a:alpha val="549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grpSp>
      </p:grpSp>
      <p:sp>
        <p:nvSpPr>
          <p:cNvPr id="19460" name="AutoShape 26"/>
          <p:cNvSpPr>
            <a:spLocks noChangeArrowheads="1"/>
          </p:cNvSpPr>
          <p:nvPr/>
        </p:nvSpPr>
        <p:spPr bwMode="auto">
          <a:xfrm>
            <a:off x="502920" y="1602542"/>
            <a:ext cx="5532120" cy="518160"/>
          </a:xfrm>
          <a:prstGeom prst="roundRect">
            <a:avLst>
              <a:gd name="adj" fmla="val 10861"/>
            </a:avLst>
          </a:prstGeom>
          <a:gradFill rotWithShape="1">
            <a:gsLst>
              <a:gs pos="0">
                <a:srgbClr val="FFFFFF"/>
              </a:gs>
              <a:gs pos="100000">
                <a:srgbClr val="9FE1FF"/>
              </a:gs>
            </a:gsLst>
            <a:path path="shape">
              <a:fillToRect l="50000" t="50000" r="50000" b="50000"/>
            </a:path>
          </a:gradFill>
          <a:ln w="9525">
            <a:solidFill>
              <a:srgbClr val="21BA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46" tIns="50923" rIns="101846" bIns="50923"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61" name="Text Box 27"/>
          <p:cNvSpPr txBox="1">
            <a:spLocks noChangeArrowheads="1"/>
          </p:cNvSpPr>
          <p:nvPr/>
        </p:nvSpPr>
        <p:spPr bwMode="auto">
          <a:xfrm>
            <a:off x="502920" y="1645724"/>
            <a:ext cx="5532120" cy="4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846" tIns="50923" rIns="101846" bIns="50923">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2000" b="1" dirty="0" smtClean="0">
                <a:solidFill>
                  <a:srgbClr val="003366"/>
                </a:solidFill>
                <a:latin typeface="Arial" pitchFamily="34" charset="0"/>
              </a:rPr>
              <a:t>Separate Application Process</a:t>
            </a:r>
            <a:endParaRPr lang="en-US" altLang="en-US" sz="2000" b="1" dirty="0">
              <a:solidFill>
                <a:srgbClr val="003366"/>
              </a:solidFill>
              <a:latin typeface="Arial" pitchFamily="34" charset="0"/>
            </a:endParaRPr>
          </a:p>
        </p:txBody>
      </p:sp>
      <p:grpSp>
        <p:nvGrpSpPr>
          <p:cNvPr id="19462" name="Group 28"/>
          <p:cNvGrpSpPr>
            <a:grpSpLocks/>
          </p:cNvGrpSpPr>
          <p:nvPr/>
        </p:nvGrpSpPr>
        <p:grpSpPr bwMode="auto">
          <a:xfrm>
            <a:off x="502920" y="2379782"/>
            <a:ext cx="5532120" cy="5098840"/>
            <a:chOff x="288" y="1200"/>
            <a:chExt cx="3168" cy="2834"/>
          </a:xfrm>
        </p:grpSpPr>
        <p:sp>
          <p:nvSpPr>
            <p:cNvPr id="19465" name="AutoShape 29"/>
            <p:cNvSpPr>
              <a:spLocks noChangeArrowheads="1"/>
            </p:cNvSpPr>
            <p:nvPr/>
          </p:nvSpPr>
          <p:spPr bwMode="auto">
            <a:xfrm>
              <a:off x="1968" y="1294"/>
              <a:ext cx="1488" cy="2592"/>
            </a:xfrm>
            <a:prstGeom prst="roundRect">
              <a:avLst>
                <a:gd name="adj" fmla="val 5778"/>
              </a:avLst>
            </a:prstGeom>
            <a:solidFill>
              <a:srgbClr val="9FE1FF">
                <a:alpha val="50195"/>
              </a:srgbClr>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66" name="AutoShape 30"/>
            <p:cNvSpPr>
              <a:spLocks noChangeArrowheads="1"/>
            </p:cNvSpPr>
            <p:nvPr/>
          </p:nvSpPr>
          <p:spPr bwMode="auto">
            <a:xfrm>
              <a:off x="288" y="1294"/>
              <a:ext cx="1488" cy="2592"/>
            </a:xfrm>
            <a:prstGeom prst="roundRect">
              <a:avLst>
                <a:gd name="adj" fmla="val 5778"/>
              </a:avLst>
            </a:prstGeom>
            <a:solidFill>
              <a:srgbClr val="9FE1FF">
                <a:alpha val="50195"/>
              </a:srgbClr>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67" name="AutoShape 31"/>
            <p:cNvSpPr>
              <a:spLocks noChangeArrowheads="1"/>
            </p:cNvSpPr>
            <p:nvPr/>
          </p:nvSpPr>
          <p:spPr bwMode="auto">
            <a:xfrm>
              <a:off x="288" y="1208"/>
              <a:ext cx="1488" cy="326"/>
            </a:xfrm>
            <a:prstGeom prst="roundRect">
              <a:avLst>
                <a:gd name="adj" fmla="val 10861"/>
              </a:avLst>
            </a:prstGeom>
            <a:gradFill rotWithShape="1">
              <a:gsLst>
                <a:gs pos="0">
                  <a:srgbClr val="FFFFFF"/>
                </a:gs>
                <a:gs pos="100000">
                  <a:srgbClr val="9FE1FF"/>
                </a:gs>
              </a:gsLst>
              <a:path path="shape">
                <a:fillToRect l="50000" t="50000" r="50000" b="50000"/>
              </a:path>
            </a:gradFill>
            <a:ln w="9525">
              <a:solidFill>
                <a:srgbClr val="21BA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68" name="Text Box 32"/>
            <p:cNvSpPr txBox="1">
              <a:spLocks noChangeArrowheads="1"/>
            </p:cNvSpPr>
            <p:nvPr/>
          </p:nvSpPr>
          <p:spPr bwMode="auto">
            <a:xfrm>
              <a:off x="288" y="1200"/>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2700" b="1">
                  <a:solidFill>
                    <a:srgbClr val="003366"/>
                  </a:solidFill>
                  <a:latin typeface="Arial" pitchFamily="34" charset="0"/>
                </a:rPr>
                <a:t>R21/Phase I</a:t>
              </a:r>
            </a:p>
          </p:txBody>
        </p:sp>
        <p:sp>
          <p:nvSpPr>
            <p:cNvPr id="19469" name="AutoShape 33"/>
            <p:cNvSpPr>
              <a:spLocks noChangeArrowheads="1"/>
            </p:cNvSpPr>
            <p:nvPr/>
          </p:nvSpPr>
          <p:spPr bwMode="auto">
            <a:xfrm>
              <a:off x="1968" y="1208"/>
              <a:ext cx="1488" cy="326"/>
            </a:xfrm>
            <a:prstGeom prst="roundRect">
              <a:avLst>
                <a:gd name="adj" fmla="val 10861"/>
              </a:avLst>
            </a:prstGeom>
            <a:gradFill rotWithShape="1">
              <a:gsLst>
                <a:gs pos="0">
                  <a:srgbClr val="FFFFFF"/>
                </a:gs>
                <a:gs pos="100000">
                  <a:srgbClr val="9FE1FF"/>
                </a:gs>
              </a:gsLst>
              <a:path path="shape">
                <a:fillToRect l="50000" t="50000" r="50000" b="50000"/>
              </a:path>
            </a:gradFill>
            <a:ln w="9525">
              <a:solidFill>
                <a:srgbClr val="21BA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70" name="Text Box 34"/>
            <p:cNvSpPr txBox="1">
              <a:spLocks noChangeArrowheads="1"/>
            </p:cNvSpPr>
            <p:nvPr/>
          </p:nvSpPr>
          <p:spPr bwMode="auto">
            <a:xfrm>
              <a:off x="1968" y="1200"/>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2700" b="1">
                  <a:solidFill>
                    <a:srgbClr val="003366"/>
                  </a:solidFill>
                  <a:latin typeface="Arial" pitchFamily="34" charset="0"/>
                </a:rPr>
                <a:t>R33/Phase II</a:t>
              </a:r>
            </a:p>
          </p:txBody>
        </p:sp>
        <p:sp>
          <p:nvSpPr>
            <p:cNvPr id="19471" name="AutoShape 35"/>
            <p:cNvSpPr>
              <a:spLocks noChangeArrowheads="1"/>
            </p:cNvSpPr>
            <p:nvPr/>
          </p:nvSpPr>
          <p:spPr bwMode="auto">
            <a:xfrm>
              <a:off x="336" y="1630"/>
              <a:ext cx="1392" cy="720"/>
            </a:xfrm>
            <a:prstGeom prst="roundRect">
              <a:avLst>
                <a:gd name="adj" fmla="val 10056"/>
              </a:avLst>
            </a:prstGeom>
            <a:solidFill>
              <a:schemeClr val="bg1">
                <a:alpha val="79999"/>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72" name="AutoShape 36"/>
            <p:cNvSpPr>
              <a:spLocks noChangeArrowheads="1"/>
            </p:cNvSpPr>
            <p:nvPr/>
          </p:nvSpPr>
          <p:spPr bwMode="auto">
            <a:xfrm>
              <a:off x="336" y="2398"/>
              <a:ext cx="1392" cy="1440"/>
            </a:xfrm>
            <a:prstGeom prst="roundRect">
              <a:avLst>
                <a:gd name="adj" fmla="val 10056"/>
              </a:avLst>
            </a:prstGeom>
            <a:solidFill>
              <a:schemeClr val="bg1">
                <a:alpha val="79999"/>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73" name="AutoShape 37"/>
            <p:cNvSpPr>
              <a:spLocks noChangeArrowheads="1"/>
            </p:cNvSpPr>
            <p:nvPr/>
          </p:nvSpPr>
          <p:spPr bwMode="auto">
            <a:xfrm>
              <a:off x="2016" y="1630"/>
              <a:ext cx="1392" cy="720"/>
            </a:xfrm>
            <a:prstGeom prst="roundRect">
              <a:avLst>
                <a:gd name="adj" fmla="val 10056"/>
              </a:avLst>
            </a:prstGeom>
            <a:solidFill>
              <a:schemeClr val="bg1">
                <a:alpha val="79999"/>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74" name="AutoShape 38"/>
            <p:cNvSpPr>
              <a:spLocks noChangeArrowheads="1"/>
            </p:cNvSpPr>
            <p:nvPr/>
          </p:nvSpPr>
          <p:spPr bwMode="auto">
            <a:xfrm>
              <a:off x="2016" y="2398"/>
              <a:ext cx="1392" cy="1440"/>
            </a:xfrm>
            <a:prstGeom prst="roundRect">
              <a:avLst>
                <a:gd name="adj" fmla="val 10056"/>
              </a:avLst>
            </a:prstGeom>
            <a:solidFill>
              <a:schemeClr val="bg1">
                <a:alpha val="79999"/>
              </a:schemeClr>
            </a:solidFill>
            <a:ln>
              <a:noFill/>
            </a:ln>
            <a:effectLst/>
            <a:extLst>
              <a:ext uri="{91240B29-F687-4F45-9708-019B960494DF}">
                <a14:hiddenLine xmlns:a14="http://schemas.microsoft.com/office/drawing/2010/main" w="9525">
                  <a:solidFill>
                    <a:srgbClr val="21BA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19475" name="Text Box 39"/>
            <p:cNvSpPr txBox="1">
              <a:spLocks noChangeArrowheads="1"/>
            </p:cNvSpPr>
            <p:nvPr/>
          </p:nvSpPr>
          <p:spPr bwMode="auto">
            <a:xfrm>
              <a:off x="384" y="1632"/>
              <a:ext cx="1296"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a:solidFill>
                    <a:srgbClr val="003399"/>
                  </a:solidFill>
                  <a:latin typeface="Arial" pitchFamily="34" charset="0"/>
                </a:rPr>
                <a:t>Mechanism:</a:t>
              </a:r>
            </a:p>
            <a:p>
              <a:pPr algn="ctr" eaLnBrk="1" hangingPunct="1">
                <a:spcBef>
                  <a:spcPct val="50000"/>
                </a:spcBef>
                <a:buFontTx/>
                <a:buNone/>
              </a:pPr>
              <a:r>
                <a:rPr lang="en-US" altLang="en-US" sz="1400" dirty="0">
                  <a:solidFill>
                    <a:schemeClr val="tx2"/>
                  </a:solidFill>
                  <a:latin typeface="Arial" pitchFamily="34" charset="0"/>
                </a:rPr>
                <a:t>Exploratory/pilot phase; requires innovative technology/approach; no preliminary data required</a:t>
              </a:r>
            </a:p>
          </p:txBody>
        </p:sp>
        <p:sp>
          <p:nvSpPr>
            <p:cNvPr id="19476" name="Text Box 40"/>
            <p:cNvSpPr txBox="1">
              <a:spLocks noChangeArrowheads="1"/>
            </p:cNvSpPr>
            <p:nvPr/>
          </p:nvSpPr>
          <p:spPr bwMode="auto">
            <a:xfrm>
              <a:off x="2064" y="1678"/>
              <a:ext cx="1296" cy="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a:solidFill>
                    <a:srgbClr val="003399"/>
                  </a:solidFill>
                  <a:latin typeface="Arial" pitchFamily="34" charset="0"/>
                </a:rPr>
                <a:t>Mechanism:</a:t>
              </a:r>
            </a:p>
            <a:p>
              <a:pPr algn="ctr" eaLnBrk="1" hangingPunct="1">
                <a:spcBef>
                  <a:spcPct val="50000"/>
                </a:spcBef>
                <a:buFontTx/>
                <a:buNone/>
              </a:pPr>
              <a:r>
                <a:rPr lang="en-US" altLang="en-US" sz="1400" dirty="0">
                  <a:solidFill>
                    <a:schemeClr val="tx2"/>
                  </a:solidFill>
                  <a:latin typeface="Arial" pitchFamily="34" charset="0"/>
                </a:rPr>
                <a:t>Developmental/validation phase; requires significant feasibility data</a:t>
              </a:r>
            </a:p>
          </p:txBody>
        </p:sp>
        <p:sp>
          <p:nvSpPr>
            <p:cNvPr id="19477" name="Text Box 41"/>
            <p:cNvSpPr txBox="1">
              <a:spLocks noChangeArrowheads="1"/>
            </p:cNvSpPr>
            <p:nvPr/>
          </p:nvSpPr>
          <p:spPr bwMode="auto">
            <a:xfrm>
              <a:off x="384" y="2422"/>
              <a:ext cx="1296" cy="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1450" indent="-171450"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a:solidFill>
                    <a:srgbClr val="003399"/>
                  </a:solidFill>
                  <a:latin typeface="Arial" pitchFamily="34" charset="0"/>
                </a:rPr>
                <a:t>Requirements:</a:t>
              </a:r>
            </a:p>
            <a:p>
              <a:pPr eaLnBrk="1" hangingPunct="1">
                <a:spcBef>
                  <a:spcPct val="50000"/>
                </a:spcBef>
                <a:buClr>
                  <a:srgbClr val="00AAF6"/>
                </a:buClr>
                <a:buFontTx/>
                <a:buChar char="•"/>
              </a:pPr>
              <a:r>
                <a:rPr lang="en-US" altLang="en-US" sz="1400" dirty="0">
                  <a:solidFill>
                    <a:schemeClr val="tx2"/>
                  </a:solidFill>
                  <a:latin typeface="Arial" pitchFamily="34" charset="0"/>
                </a:rPr>
                <a:t>Description of study</a:t>
              </a:r>
            </a:p>
            <a:p>
              <a:pPr eaLnBrk="1" hangingPunct="1">
                <a:spcBef>
                  <a:spcPct val="50000"/>
                </a:spcBef>
                <a:buClr>
                  <a:srgbClr val="00AAF6"/>
                </a:buClr>
                <a:buFontTx/>
                <a:buChar char="•"/>
              </a:pPr>
              <a:r>
                <a:rPr lang="en-US" altLang="en-US" sz="1400" dirty="0">
                  <a:solidFill>
                    <a:schemeClr val="tx2"/>
                  </a:solidFill>
                  <a:latin typeface="Arial" pitchFamily="34" charset="0"/>
                </a:rPr>
                <a:t>Relevance to cancer</a:t>
              </a:r>
            </a:p>
            <a:p>
              <a:pPr eaLnBrk="1" hangingPunct="1">
                <a:spcBef>
                  <a:spcPct val="50000"/>
                </a:spcBef>
                <a:buClr>
                  <a:srgbClr val="00AAF6"/>
                </a:buClr>
                <a:buFontTx/>
                <a:buChar char="•"/>
              </a:pPr>
              <a:r>
                <a:rPr lang="en-US" altLang="en-US" sz="1400" dirty="0">
                  <a:solidFill>
                    <a:schemeClr val="tx2"/>
                  </a:solidFill>
                  <a:latin typeface="Arial" pitchFamily="34" charset="0"/>
                </a:rPr>
                <a:t>Quantitative milestones</a:t>
              </a:r>
            </a:p>
            <a:p>
              <a:pPr eaLnBrk="1" hangingPunct="1">
                <a:spcBef>
                  <a:spcPct val="50000"/>
                </a:spcBef>
                <a:buClr>
                  <a:srgbClr val="00AAF6"/>
                </a:buClr>
                <a:buFontTx/>
                <a:buChar char="•"/>
              </a:pPr>
              <a:r>
                <a:rPr lang="en-US" altLang="en-US" sz="1400" dirty="0">
                  <a:solidFill>
                    <a:schemeClr val="tx2"/>
                  </a:solidFill>
                  <a:latin typeface="Arial" pitchFamily="34" charset="0"/>
                </a:rPr>
                <a:t>Truly novel tool/capability</a:t>
              </a:r>
            </a:p>
            <a:p>
              <a:pPr eaLnBrk="1" hangingPunct="1">
                <a:spcBef>
                  <a:spcPct val="50000"/>
                </a:spcBef>
                <a:buClr>
                  <a:srgbClr val="00AAF6"/>
                </a:buClr>
                <a:buFontTx/>
                <a:buChar char="•"/>
              </a:pPr>
              <a:r>
                <a:rPr lang="en-US" altLang="en-US" sz="1400" dirty="0">
                  <a:solidFill>
                    <a:schemeClr val="tx2"/>
                  </a:solidFill>
                  <a:latin typeface="Arial" pitchFamily="34" charset="0"/>
                </a:rPr>
                <a:t>Improvement over state-of-the-art</a:t>
              </a:r>
            </a:p>
            <a:p>
              <a:pPr eaLnBrk="1" hangingPunct="1">
                <a:spcBef>
                  <a:spcPct val="50000"/>
                </a:spcBef>
                <a:buClr>
                  <a:srgbClr val="00AAF6"/>
                </a:buClr>
                <a:buFontTx/>
                <a:buChar char="•"/>
              </a:pPr>
              <a:endParaRPr lang="en-US" altLang="en-US" sz="1300" dirty="0">
                <a:latin typeface="Arial" pitchFamily="34" charset="0"/>
              </a:endParaRPr>
            </a:p>
          </p:txBody>
        </p:sp>
        <p:sp>
          <p:nvSpPr>
            <p:cNvPr id="19478" name="Text Box 42"/>
            <p:cNvSpPr txBox="1">
              <a:spLocks noChangeArrowheads="1"/>
            </p:cNvSpPr>
            <p:nvPr/>
          </p:nvSpPr>
          <p:spPr bwMode="auto">
            <a:xfrm>
              <a:off x="2016" y="2422"/>
              <a:ext cx="1344" cy="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1450" indent="-171450"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a:solidFill>
                    <a:srgbClr val="003399"/>
                  </a:solidFill>
                  <a:latin typeface="Arial" pitchFamily="34" charset="0"/>
                </a:rPr>
                <a:t>Requirements:</a:t>
              </a:r>
              <a:endParaRPr lang="en-US" altLang="en-US" sz="1300" dirty="0">
                <a:latin typeface="Arial" pitchFamily="34" charset="0"/>
              </a:endParaRPr>
            </a:p>
            <a:p>
              <a:pPr eaLnBrk="1" hangingPunct="1">
                <a:spcBef>
                  <a:spcPct val="50000"/>
                </a:spcBef>
                <a:buClr>
                  <a:srgbClr val="00AAF6"/>
                </a:buClr>
                <a:buFontTx/>
                <a:buChar char="•"/>
              </a:pPr>
              <a:r>
                <a:rPr lang="en-US" altLang="en-US" sz="1400" dirty="0">
                  <a:solidFill>
                    <a:schemeClr val="tx2"/>
                  </a:solidFill>
                  <a:latin typeface="Arial" pitchFamily="34" charset="0"/>
                </a:rPr>
                <a:t>Plan for developing the technology to be useful to a category of cancer researchers or clinicians</a:t>
              </a:r>
            </a:p>
            <a:p>
              <a:pPr eaLnBrk="1" hangingPunct="1">
                <a:spcBef>
                  <a:spcPct val="50000"/>
                </a:spcBef>
                <a:buClr>
                  <a:srgbClr val="00AAF6"/>
                </a:buClr>
                <a:buFontTx/>
                <a:buChar char="•"/>
              </a:pPr>
              <a:r>
                <a:rPr lang="en-US" altLang="en-US" sz="1400" dirty="0">
                  <a:solidFill>
                    <a:schemeClr val="tx2"/>
                  </a:solidFill>
                  <a:latin typeface="Arial" pitchFamily="34" charset="0"/>
                </a:rPr>
                <a:t>Description of potential impact for the field</a:t>
              </a:r>
            </a:p>
            <a:p>
              <a:pPr eaLnBrk="1" hangingPunct="1">
                <a:spcBef>
                  <a:spcPct val="50000"/>
                </a:spcBef>
                <a:buClr>
                  <a:srgbClr val="00AAF6"/>
                </a:buClr>
                <a:buFontTx/>
                <a:buChar char="•"/>
              </a:pPr>
              <a:r>
                <a:rPr lang="en-US" altLang="en-US" sz="1400" dirty="0">
                  <a:solidFill>
                    <a:schemeClr val="tx2"/>
                  </a:solidFill>
                  <a:latin typeface="Arial" pitchFamily="34" charset="0"/>
                </a:rPr>
                <a:t>Description of completed milestones or evidence of technical feasibility</a:t>
              </a:r>
            </a:p>
            <a:p>
              <a:pPr eaLnBrk="1" hangingPunct="1">
                <a:spcBef>
                  <a:spcPct val="50000"/>
                </a:spcBef>
                <a:buClr>
                  <a:srgbClr val="00AAF6"/>
                </a:buClr>
                <a:buFontTx/>
                <a:buChar char="•"/>
              </a:pPr>
              <a:endParaRPr lang="en-US" altLang="en-US" sz="1300" dirty="0">
                <a:latin typeface="Arial" pitchFamily="34" charset="0"/>
              </a:endParaRPr>
            </a:p>
          </p:txBody>
        </p:sp>
      </p:grpSp>
      <p:sp>
        <p:nvSpPr>
          <p:cNvPr id="19464" name="AutoShape 51"/>
          <p:cNvSpPr>
            <a:spLocks noChangeArrowheads="1"/>
          </p:cNvSpPr>
          <p:nvPr/>
        </p:nvSpPr>
        <p:spPr bwMode="auto">
          <a:xfrm rot="-5400000">
            <a:off x="2525211" y="3112812"/>
            <a:ext cx="1475317" cy="347503"/>
          </a:xfrm>
          <a:prstGeom prst="curvedUpArrow">
            <a:avLst>
              <a:gd name="adj1" fmla="val 80000"/>
              <a:gd name="adj2" fmla="val 160000"/>
              <a:gd name="adj3" fmla="val 282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46" tIns="50923" rIns="101846" bIns="50923" anchor="ctr"/>
          <a:lstStyle>
            <a:lvl1pPr algn="l" eaLnBrk="0" hangingPunct="0">
              <a:spcBef>
                <a:spcPct val="20000"/>
              </a:spcBef>
              <a:buFont typeface="Arial" pitchFamily="34" charset="0"/>
              <a:buChar char="•"/>
              <a:defRPr sz="3200">
                <a:solidFill>
                  <a:schemeClr val="tx1"/>
                </a:solidFill>
                <a:latin typeface="Calibri" pitchFamily="34" charset="0"/>
              </a:defRPr>
            </a:lvl1pPr>
            <a:lvl2pPr marL="742950" indent="-285750" algn="l" eaLnBrk="0" hangingPunct="0">
              <a:spcBef>
                <a:spcPct val="20000"/>
              </a:spcBef>
              <a:buFont typeface="Arial" pitchFamily="34" charset="0"/>
              <a:buChar char="–"/>
              <a:defRPr sz="2800">
                <a:solidFill>
                  <a:schemeClr val="tx1"/>
                </a:solidFill>
                <a:latin typeface="Calibri" pitchFamily="34" charset="0"/>
              </a:defRPr>
            </a:lvl2pPr>
            <a:lvl3pPr marL="1143000" indent="-228600" algn="l" eaLnBrk="0" hangingPunct="0">
              <a:spcBef>
                <a:spcPct val="20000"/>
              </a:spcBef>
              <a:buFont typeface="Arial" pitchFamily="34" charset="0"/>
              <a:buChar char="•"/>
              <a:defRPr sz="2400">
                <a:solidFill>
                  <a:schemeClr val="tx1"/>
                </a:solidFill>
                <a:latin typeface="Calibri" pitchFamily="34" charset="0"/>
              </a:defRPr>
            </a:lvl3pPr>
            <a:lvl4pPr marL="1600200" indent="-228600" algn="l" eaLnBrk="0" hangingPunct="0">
              <a:spcBef>
                <a:spcPct val="20000"/>
              </a:spcBef>
              <a:buFont typeface="Arial" pitchFamily="34" charset="0"/>
              <a:buChar char="–"/>
              <a:defRPr sz="2000">
                <a:solidFill>
                  <a:schemeClr val="tx1"/>
                </a:solidFill>
                <a:latin typeface="Calibri" pitchFamily="34" charset="0"/>
              </a:defRPr>
            </a:lvl4pPr>
            <a:lvl5pPr marL="2057400" indent="-228600" algn="l"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2000">
              <a:latin typeface="Arial" pitchFamily="34" charset="0"/>
            </a:endParaRPr>
          </a:p>
        </p:txBody>
      </p:sp>
      <p:sp>
        <p:nvSpPr>
          <p:cNvPr id="2" name="Right Arrow 1"/>
          <p:cNvSpPr/>
          <p:nvPr/>
        </p:nvSpPr>
        <p:spPr bwMode="auto">
          <a:xfrm>
            <a:off x="3101344" y="4465020"/>
            <a:ext cx="341391" cy="783019"/>
          </a:xfrm>
          <a:prstGeom prst="rightArrow">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46" tIns="50923" rIns="101846" bIns="50923" anchor="ctr"/>
          <a:lstStyle/>
          <a:p>
            <a:pPr algn="ctr" eaLnBrk="1" hangingPunct="1"/>
            <a:endParaRPr lang="en-US" sz="2000">
              <a:latin typeface="Arial" pitchFamily="34" charset="0"/>
            </a:endParaRPr>
          </a:p>
        </p:txBody>
      </p:sp>
      <p:sp>
        <p:nvSpPr>
          <p:cNvPr id="52" name="Right Arrow 51"/>
          <p:cNvSpPr/>
          <p:nvPr/>
        </p:nvSpPr>
        <p:spPr bwMode="auto">
          <a:xfrm rot="5400000">
            <a:off x="1665392" y="1865933"/>
            <a:ext cx="273473" cy="783019"/>
          </a:xfrm>
          <a:prstGeom prst="rightArrow">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46" tIns="50923" rIns="101846" bIns="50923" anchor="ctr"/>
          <a:lstStyle/>
          <a:p>
            <a:pPr algn="ctr" eaLnBrk="1" hangingPunct="1"/>
            <a:endParaRPr lang="en-US" sz="2000">
              <a:latin typeface="Arial" pitchFamily="34" charset="0"/>
            </a:endParaRPr>
          </a:p>
        </p:txBody>
      </p:sp>
      <p:sp>
        <p:nvSpPr>
          <p:cNvPr id="53" name="Right Arrow 52"/>
          <p:cNvSpPr/>
          <p:nvPr/>
        </p:nvSpPr>
        <p:spPr bwMode="auto">
          <a:xfrm rot="5400000">
            <a:off x="4599096" y="1865933"/>
            <a:ext cx="273473" cy="783019"/>
          </a:xfrm>
          <a:prstGeom prst="rightArrow">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46" tIns="50923" rIns="101846" bIns="50923" anchor="ctr"/>
          <a:lstStyle/>
          <a:p>
            <a:pPr algn="ctr" eaLnBrk="1" hangingPunct="1"/>
            <a:endParaRPr lang="en-US" sz="2000">
              <a:latin typeface="Arial" pitchFamily="34" charset="0"/>
            </a:endParaRPr>
          </a:p>
        </p:txBody>
      </p:sp>
    </p:spTree>
    <p:extLst>
      <p:ext uri="{BB962C8B-B14F-4D97-AF65-F5344CB8AC3E}">
        <p14:creationId xmlns:p14="http://schemas.microsoft.com/office/powerpoint/2010/main" val="40695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53" grpId="0" animBg="1"/>
    </p:bldLst>
  </p:timing>
</p:sld>
</file>

<file path=ppt/theme/theme1.xml><?xml version="1.0" encoding="utf-8"?>
<a:theme xmlns:a="http://schemas.openxmlformats.org/drawingml/2006/main" name="CSSI Theme">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caHUB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CSSI 2014 Theme">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3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4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8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1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caHUB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CSSI 2014 Theme">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4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5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6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8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0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1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2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3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4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Default Design">
  <a:themeElements>
    <a:clrScheme name="CSSI">
      <a:dk1>
        <a:srgbClr val="34537C"/>
      </a:dk1>
      <a:lt1>
        <a:srgbClr val="FFFFFF"/>
      </a:lt1>
      <a:dk2>
        <a:srgbClr val="000000"/>
      </a:dk2>
      <a:lt2>
        <a:srgbClr val="34537C"/>
      </a:lt2>
      <a:accent1>
        <a:srgbClr val="D12E21"/>
      </a:accent1>
      <a:accent2>
        <a:srgbClr val="00843C"/>
      </a:accent2>
      <a:accent3>
        <a:srgbClr val="FFC000"/>
      </a:accent3>
      <a:accent4>
        <a:srgbClr val="3386D8"/>
      </a:accent4>
      <a:accent5>
        <a:srgbClr val="BFBFBF"/>
      </a:accent5>
      <a:accent6>
        <a:srgbClr val="3F3F3F"/>
      </a:accent6>
      <a:hlink>
        <a:srgbClr val="203AFC"/>
      </a:hlink>
      <a:folHlink>
        <a:srgbClr val="203AFC"/>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CSSI Theme</Template>
  <TotalTime>2383</TotalTime>
  <Words>1594</Words>
  <Application>Microsoft Office PowerPoint</Application>
  <PresentationFormat>Custom</PresentationFormat>
  <Paragraphs>292</Paragraphs>
  <Slides>19</Slides>
  <Notes>13</Notes>
  <HiddenSlides>0</HiddenSlides>
  <MMClips>0</MMClips>
  <ScaleCrop>false</ScaleCrop>
  <HeadingPairs>
    <vt:vector size="6" baseType="variant">
      <vt:variant>
        <vt:lpstr>Fonts Used</vt:lpstr>
      </vt:variant>
      <vt:variant>
        <vt:i4>6</vt:i4>
      </vt:variant>
      <vt:variant>
        <vt:lpstr>Theme</vt:lpstr>
      </vt:variant>
      <vt:variant>
        <vt:i4>40</vt:i4>
      </vt:variant>
      <vt:variant>
        <vt:lpstr>Slide Titles</vt:lpstr>
      </vt:variant>
      <vt:variant>
        <vt:i4>19</vt:i4>
      </vt:variant>
    </vt:vector>
  </HeadingPairs>
  <TitlesOfParts>
    <vt:vector size="65" baseType="lpstr">
      <vt:lpstr>Arial</vt:lpstr>
      <vt:lpstr>Calibri</vt:lpstr>
      <vt:lpstr>Courier New</vt:lpstr>
      <vt:lpstr>ＭＳ Ｐゴシック</vt:lpstr>
      <vt:lpstr>Times</vt:lpstr>
      <vt:lpstr>Wingdings</vt:lpstr>
      <vt:lpstr>CSSI Theme</vt:lpstr>
      <vt:lpstr>4_Default Design</vt:lpstr>
      <vt:lpstr>6_Default Design</vt:lpstr>
      <vt:lpstr>5_Default Design</vt:lpstr>
      <vt:lpstr>Default Design</vt:lpstr>
      <vt:lpstr>1_Default Design</vt:lpstr>
      <vt:lpstr>2_Default Design</vt:lpstr>
      <vt:lpstr>8_Default Design</vt:lpstr>
      <vt:lpstr>9_Default Design</vt:lpstr>
      <vt:lpstr>10_Default Design</vt:lpstr>
      <vt:lpstr>3_Default Design</vt:lpstr>
      <vt:lpstr>11_Default Design</vt:lpstr>
      <vt:lpstr>caHUB Theme</vt:lpstr>
      <vt:lpstr>7_Default Design</vt:lpstr>
      <vt:lpstr>CSSI 2014 Theme</vt:lpstr>
      <vt:lpstr>12_Default Design</vt:lpstr>
      <vt:lpstr>13_Default Design</vt:lpstr>
      <vt:lpstr>14_Default Design</vt:lpstr>
      <vt:lpstr>15_Default Design</vt:lpstr>
      <vt:lpstr>16_Default Design</vt:lpstr>
      <vt:lpstr>17_Default Design</vt:lpstr>
      <vt:lpstr>18_Default Design</vt:lpstr>
      <vt:lpstr>19_Default Design</vt:lpstr>
      <vt:lpstr>20_Default Design</vt:lpstr>
      <vt:lpstr>21_Default Design</vt:lpstr>
      <vt:lpstr>22_Default Design</vt:lpstr>
      <vt:lpstr>1_caHUB Theme</vt:lpstr>
      <vt:lpstr>23_Default Design</vt:lpstr>
      <vt:lpstr>1_CSSI 2014 Theme</vt:lpstr>
      <vt:lpstr>24_Default Design</vt:lpstr>
      <vt:lpstr>25_Default Design</vt:lpstr>
      <vt:lpstr>26_Default Design</vt:lpstr>
      <vt:lpstr>27_Default Design</vt:lpstr>
      <vt:lpstr>28_Default Design</vt:lpstr>
      <vt:lpstr>29_Default Design</vt:lpstr>
      <vt:lpstr>30_Default Design</vt:lpstr>
      <vt:lpstr>31_Default Design</vt:lpstr>
      <vt:lpstr>32_Default Design</vt:lpstr>
      <vt:lpstr>33_Default Design</vt:lpstr>
      <vt:lpstr>34_Default Design</vt:lpstr>
      <vt:lpstr>Program Overview</vt:lpstr>
      <vt:lpstr>National Institutes of Health (NIH): 27 Institutes and Centers</vt:lpstr>
      <vt:lpstr>National Cancer Institute Organization</vt:lpstr>
      <vt:lpstr>NCI Center for Strategic Scientific Initiatives (CSSI): Concept Shop</vt:lpstr>
      <vt:lpstr>Unique Attributes of IMAT</vt:lpstr>
      <vt:lpstr>Innovative Molecular Analysis Technologies (IMAT) Program</vt:lpstr>
      <vt:lpstr>IMAT credits to date…</vt:lpstr>
      <vt:lpstr>Diversity of IMAT</vt:lpstr>
      <vt:lpstr>(Potential) Life Cycle of an IMAT Technology Development Project</vt:lpstr>
      <vt:lpstr>Active IMAT Funding Opportunities</vt:lpstr>
      <vt:lpstr>IMAT Awards for Small Business</vt:lpstr>
      <vt:lpstr>A Note on “Biospecimen Science”</vt:lpstr>
      <vt:lpstr>An Important Public Resource:  Biospecimen Research Database</vt:lpstr>
      <vt:lpstr>Non-responsiveness Criteria</vt:lpstr>
      <vt:lpstr>R21 Milestones</vt:lpstr>
      <vt:lpstr>http://innovation.cancer.gov</vt:lpstr>
      <vt:lpstr>PowerPoint Presentation</vt:lpstr>
      <vt:lpstr>http://innovation.cancer.gov</vt:lpstr>
      <vt:lpstr>Learn More About Us…</vt:lpstr>
    </vt:vector>
  </TitlesOfParts>
  <Company>NCI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Molecular Analysis Technologies (IMAT) Program</dc:title>
  <dc:creator>Tony Dickherber</dc:creator>
  <cp:lastModifiedBy>Stephen Mossner</cp:lastModifiedBy>
  <cp:revision>44</cp:revision>
  <dcterms:created xsi:type="dcterms:W3CDTF">2013-10-21T19:23:33Z</dcterms:created>
  <dcterms:modified xsi:type="dcterms:W3CDTF">2015-09-02T20:20:07Z</dcterms:modified>
</cp:coreProperties>
</file>